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1" r:id="rId1"/>
  </p:sldMasterIdLst>
  <p:notesMasterIdLst>
    <p:notesMasterId r:id="rId19"/>
  </p:notesMasterIdLst>
  <p:sldIdLst>
    <p:sldId id="256" r:id="rId2"/>
    <p:sldId id="259" r:id="rId3"/>
    <p:sldId id="316" r:id="rId4"/>
    <p:sldId id="317" r:id="rId5"/>
    <p:sldId id="318" r:id="rId6"/>
    <p:sldId id="319" r:id="rId7"/>
    <p:sldId id="320" r:id="rId8"/>
    <p:sldId id="296" r:id="rId9"/>
    <p:sldId id="322" r:id="rId10"/>
    <p:sldId id="297" r:id="rId11"/>
    <p:sldId id="298" r:id="rId12"/>
    <p:sldId id="323" r:id="rId13"/>
    <p:sldId id="324" r:id="rId14"/>
    <p:sldId id="299" r:id="rId15"/>
    <p:sldId id="263" r:id="rId16"/>
    <p:sldId id="303" r:id="rId17"/>
    <p:sldId id="278" r:id="rId18"/>
  </p:sldIdLst>
  <p:sldSz cx="9144000" cy="5143500" type="screen16x9"/>
  <p:notesSz cx="6858000" cy="9144000"/>
  <p:embeddedFontLst>
    <p:embeddedFont>
      <p:font typeface="Amatic SC" panose="00000500000000000000" pitchFamily="2" charset="-79"/>
      <p:regular r:id="rId20"/>
      <p:bold r:id="rId21"/>
    </p:embeddedFont>
    <p:embeddedFont>
      <p:font typeface="Nunito"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0C35A8-31EE-4B06-98D1-F3640B604409}">
  <a:tblStyle styleId="{2C0C35A8-31EE-4B06-98D1-F3640B604409}"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112D37EB-A914-4A42-9CBE-EA1083F15C18}"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712" autoAdjust="0"/>
    <p:restoredTop sz="94660"/>
  </p:normalViewPr>
  <p:slideViewPr>
    <p:cSldViewPr snapToGrid="0">
      <p:cViewPr varScale="1">
        <p:scale>
          <a:sx n="107" d="100"/>
          <a:sy n="107" d="100"/>
        </p:scale>
        <p:origin x="65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32871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75309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9739835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0132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10528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391487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846115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90254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23365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09747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26807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987719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2" name="Google Shape;242;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993468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5" name="Google Shape;425;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accent1"/>
        </a:solidFill>
        <a:effectLst/>
      </p:bgPr>
    </p:bg>
    <p:spTree>
      <p:nvGrpSpPr>
        <p:cNvPr id="1" name="Shape 9"/>
        <p:cNvGrpSpPr/>
        <p:nvPr/>
      </p:nvGrpSpPr>
      <p:grpSpPr>
        <a:xfrm>
          <a:off x="0" y="0"/>
          <a:ext cx="0" cy="0"/>
          <a:chOff x="0" y="0"/>
          <a:chExt cx="0" cy="0"/>
        </a:xfrm>
      </p:grpSpPr>
      <p:sp>
        <p:nvSpPr>
          <p:cNvPr id="10" name="Google Shape;10;p2"/>
          <p:cNvSpPr/>
          <p:nvPr/>
        </p:nvSpPr>
        <p:spPr>
          <a:xfrm>
            <a:off x="782225" y="778096"/>
            <a:ext cx="7579546" cy="3864638"/>
          </a:xfrm>
          <a:custGeom>
            <a:avLst/>
            <a:gdLst/>
            <a:ahLst/>
            <a:cxnLst/>
            <a:rect l="l" t="t" r="r" b="b"/>
            <a:pathLst>
              <a:path w="3592202" h="1831582" extrusionOk="0">
                <a:moveTo>
                  <a:pt x="3554475" y="588873"/>
                </a:moveTo>
                <a:cubicBezTo>
                  <a:pt x="3581881" y="-89254"/>
                  <a:pt x="2593478" y="24995"/>
                  <a:pt x="2107652" y="528"/>
                </a:cubicBezTo>
                <a:cubicBezTo>
                  <a:pt x="1659207" y="-4515"/>
                  <a:pt x="1181252" y="27319"/>
                  <a:pt x="750347" y="64701"/>
                </a:cubicBezTo>
                <a:cubicBezTo>
                  <a:pt x="-8045" y="130474"/>
                  <a:pt x="40101" y="825724"/>
                  <a:pt x="6973" y="1349129"/>
                </a:cubicBezTo>
                <a:cubicBezTo>
                  <a:pt x="-5853" y="1475480"/>
                  <a:pt x="-13088" y="1628228"/>
                  <a:pt x="99056" y="1715663"/>
                </a:cubicBezTo>
                <a:cubicBezTo>
                  <a:pt x="135341" y="1744165"/>
                  <a:pt x="181120" y="1758789"/>
                  <a:pt x="226394" y="1766090"/>
                </a:cubicBezTo>
                <a:cubicBezTo>
                  <a:pt x="547610" y="1798407"/>
                  <a:pt x="870976" y="1810947"/>
                  <a:pt x="1193749" y="1821405"/>
                </a:cubicBezTo>
                <a:cubicBezTo>
                  <a:pt x="1869266" y="1838945"/>
                  <a:pt x="2634630" y="1839954"/>
                  <a:pt x="3306903" y="1773939"/>
                </a:cubicBezTo>
                <a:cubicBezTo>
                  <a:pt x="3542965" y="1713230"/>
                  <a:pt x="3574777" y="1531804"/>
                  <a:pt x="3589730" y="1335448"/>
                </a:cubicBezTo>
                <a:cubicBezTo>
                  <a:pt x="3601744" y="1168470"/>
                  <a:pt x="3566731" y="755807"/>
                  <a:pt x="3554475" y="58887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 name="Google Shape;11;p2"/>
          <p:cNvSpPr/>
          <p:nvPr/>
        </p:nvSpPr>
        <p:spPr>
          <a:xfrm>
            <a:off x="794256" y="560052"/>
            <a:ext cx="7399177" cy="3910731"/>
          </a:xfrm>
          <a:custGeom>
            <a:avLst/>
            <a:gdLst/>
            <a:ahLst/>
            <a:cxnLst/>
            <a:rect l="l" t="t" r="r" b="b"/>
            <a:pathLst>
              <a:path w="3506719" h="1853427" extrusionOk="0">
                <a:moveTo>
                  <a:pt x="3499305" y="1166353"/>
                </a:moveTo>
                <a:cubicBezTo>
                  <a:pt x="3487751" y="941889"/>
                  <a:pt x="3482379" y="741016"/>
                  <a:pt x="3468150" y="516750"/>
                </a:cubicBezTo>
                <a:cubicBezTo>
                  <a:pt x="3459578" y="392635"/>
                  <a:pt x="3434540" y="262425"/>
                  <a:pt x="3343926" y="170342"/>
                </a:cubicBezTo>
                <a:cubicBezTo>
                  <a:pt x="3249760" y="74400"/>
                  <a:pt x="3105299" y="78500"/>
                  <a:pt x="2981184" y="57847"/>
                </a:cubicBezTo>
                <a:cubicBezTo>
                  <a:pt x="2181223" y="-47983"/>
                  <a:pt x="1370738" y="7114"/>
                  <a:pt x="571983" y="97465"/>
                </a:cubicBezTo>
                <a:cubicBezTo>
                  <a:pt x="583142" y="79706"/>
                  <a:pt x="597415" y="64118"/>
                  <a:pt x="614122" y="51423"/>
                </a:cubicBezTo>
                <a:cubicBezTo>
                  <a:pt x="621729" y="45657"/>
                  <a:pt x="614122" y="33314"/>
                  <a:pt x="606317" y="39277"/>
                </a:cubicBezTo>
                <a:cubicBezTo>
                  <a:pt x="584019" y="56115"/>
                  <a:pt x="565669" y="77601"/>
                  <a:pt x="552470" y="102223"/>
                </a:cubicBezTo>
                <a:cubicBezTo>
                  <a:pt x="551023" y="104503"/>
                  <a:pt x="551176" y="107419"/>
                  <a:pt x="552843" y="109545"/>
                </a:cubicBezTo>
                <a:cubicBezTo>
                  <a:pt x="552996" y="111124"/>
                  <a:pt x="553654" y="112615"/>
                  <a:pt x="554728" y="113799"/>
                </a:cubicBezTo>
                <a:cubicBezTo>
                  <a:pt x="574416" y="135921"/>
                  <a:pt x="597985" y="154271"/>
                  <a:pt x="624273" y="167908"/>
                </a:cubicBezTo>
                <a:cubicBezTo>
                  <a:pt x="632429" y="172162"/>
                  <a:pt x="639401" y="158700"/>
                  <a:pt x="631025" y="154315"/>
                </a:cubicBezTo>
                <a:cubicBezTo>
                  <a:pt x="609956" y="143265"/>
                  <a:pt x="590728" y="129014"/>
                  <a:pt x="574021" y="112067"/>
                </a:cubicBezTo>
                <a:cubicBezTo>
                  <a:pt x="1426426" y="15774"/>
                  <a:pt x="2294047" y="-40901"/>
                  <a:pt x="3145004" y="97048"/>
                </a:cubicBezTo>
                <a:cubicBezTo>
                  <a:pt x="3209331" y="107550"/>
                  <a:pt x="3269536" y="123884"/>
                  <a:pt x="3319414" y="167886"/>
                </a:cubicBezTo>
                <a:cubicBezTo>
                  <a:pt x="3474552" y="310265"/>
                  <a:pt x="3450632" y="540604"/>
                  <a:pt x="3463897" y="732531"/>
                </a:cubicBezTo>
                <a:cubicBezTo>
                  <a:pt x="3470474" y="878856"/>
                  <a:pt x="3477052" y="1001085"/>
                  <a:pt x="3483783" y="1147410"/>
                </a:cubicBezTo>
                <a:cubicBezTo>
                  <a:pt x="3501191" y="1385138"/>
                  <a:pt x="3525965" y="1744218"/>
                  <a:pt x="3230532" y="1813916"/>
                </a:cubicBezTo>
                <a:cubicBezTo>
                  <a:pt x="3161470" y="1826939"/>
                  <a:pt x="3088899" y="1823212"/>
                  <a:pt x="3018938" y="1824396"/>
                </a:cubicBezTo>
                <a:cubicBezTo>
                  <a:pt x="2066294" y="1838384"/>
                  <a:pt x="1110998" y="1858664"/>
                  <a:pt x="159779" y="1795412"/>
                </a:cubicBezTo>
                <a:cubicBezTo>
                  <a:pt x="96198" y="1786642"/>
                  <a:pt x="52897" y="1750883"/>
                  <a:pt x="37988" y="1686381"/>
                </a:cubicBezTo>
                <a:cubicBezTo>
                  <a:pt x="23014" y="1627185"/>
                  <a:pt x="28429" y="1563604"/>
                  <a:pt x="29218" y="1503201"/>
                </a:cubicBezTo>
                <a:cubicBezTo>
                  <a:pt x="32288" y="1285666"/>
                  <a:pt x="37769" y="1068196"/>
                  <a:pt x="45640" y="850771"/>
                </a:cubicBezTo>
                <a:cubicBezTo>
                  <a:pt x="67279" y="849039"/>
                  <a:pt x="84052" y="831170"/>
                  <a:pt x="84403" y="809465"/>
                </a:cubicBezTo>
                <a:cubicBezTo>
                  <a:pt x="84775" y="785085"/>
                  <a:pt x="61119" y="766449"/>
                  <a:pt x="37528" y="771382"/>
                </a:cubicBezTo>
                <a:cubicBezTo>
                  <a:pt x="-10202" y="773070"/>
                  <a:pt x="-12460" y="837024"/>
                  <a:pt x="31082" y="849280"/>
                </a:cubicBezTo>
                <a:cubicBezTo>
                  <a:pt x="22860" y="1075914"/>
                  <a:pt x="17248" y="1302614"/>
                  <a:pt x="14222" y="1529401"/>
                </a:cubicBezTo>
                <a:cubicBezTo>
                  <a:pt x="6724" y="1697563"/>
                  <a:pt x="25184" y="1816372"/>
                  <a:pt x="222900" y="1815955"/>
                </a:cubicBezTo>
                <a:cubicBezTo>
                  <a:pt x="1165853" y="1869451"/>
                  <a:pt x="2110823" y="1854630"/>
                  <a:pt x="3054653" y="1838559"/>
                </a:cubicBezTo>
                <a:cubicBezTo>
                  <a:pt x="3124352" y="1837376"/>
                  <a:pt x="3196834" y="1840752"/>
                  <a:pt x="3264427" y="1820822"/>
                </a:cubicBezTo>
                <a:cubicBezTo>
                  <a:pt x="3445173" y="1765222"/>
                  <a:pt x="3508426" y="1558539"/>
                  <a:pt x="3506606" y="1387089"/>
                </a:cubicBezTo>
                <a:cubicBezTo>
                  <a:pt x="3507527" y="1313642"/>
                  <a:pt x="3502637" y="1239910"/>
                  <a:pt x="3499305" y="1166353"/>
                </a:cubicBezTo>
                <a:close/>
                <a:moveTo>
                  <a:pt x="14683" y="811175"/>
                </a:moveTo>
                <a:cubicBezTo>
                  <a:pt x="12863" y="794424"/>
                  <a:pt x="28933" y="781270"/>
                  <a:pt x="44807" y="788066"/>
                </a:cubicBezTo>
                <a:cubicBezTo>
                  <a:pt x="47241" y="789162"/>
                  <a:pt x="50112" y="788768"/>
                  <a:pt x="52152" y="787036"/>
                </a:cubicBezTo>
                <a:cubicBezTo>
                  <a:pt x="78987" y="795301"/>
                  <a:pt x="73002" y="833713"/>
                  <a:pt x="45815" y="836191"/>
                </a:cubicBezTo>
                <a:cubicBezTo>
                  <a:pt x="30424" y="837594"/>
                  <a:pt x="16656" y="826588"/>
                  <a:pt x="14683" y="81124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7460343" y="542436"/>
            <a:ext cx="814257" cy="1022479"/>
          </a:xfrm>
          <a:custGeom>
            <a:avLst/>
            <a:gdLst/>
            <a:ahLst/>
            <a:cxnLst/>
            <a:rect l="l" t="t" r="r" b="b"/>
            <a:pathLst>
              <a:path w="385904" h="484587" extrusionOk="0">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2"/>
          <p:cNvSpPr/>
          <p:nvPr/>
        </p:nvSpPr>
        <p:spPr>
          <a:xfrm>
            <a:off x="8121968" y="821005"/>
            <a:ext cx="185720" cy="335821"/>
          </a:xfrm>
          <a:custGeom>
            <a:avLst/>
            <a:gdLst/>
            <a:ahLst/>
            <a:cxnLst/>
            <a:rect l="l" t="t" r="r" b="b"/>
            <a:pathLst>
              <a:path w="88019" h="159157" extrusionOk="0">
                <a:moveTo>
                  <a:pt x="87774" y="149186"/>
                </a:moveTo>
                <a:cubicBezTo>
                  <a:pt x="74290" y="95537"/>
                  <a:pt x="49098" y="45526"/>
                  <a:pt x="14041" y="2730"/>
                </a:cubicBezTo>
                <a:cubicBezTo>
                  <a:pt x="8078" y="-4527"/>
                  <a:pt x="-4309" y="4199"/>
                  <a:pt x="1522" y="11302"/>
                </a:cubicBezTo>
                <a:cubicBezTo>
                  <a:pt x="35835" y="53069"/>
                  <a:pt x="60478" y="101916"/>
                  <a:pt x="73676" y="154338"/>
                </a:cubicBezTo>
                <a:cubicBezTo>
                  <a:pt x="76044" y="163678"/>
                  <a:pt x="90032" y="158065"/>
                  <a:pt x="87774" y="14918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2947917" y="505266"/>
            <a:ext cx="831121" cy="96144"/>
          </a:xfrm>
          <a:custGeom>
            <a:avLst/>
            <a:gdLst/>
            <a:ahLst/>
            <a:cxnLst/>
            <a:rect l="l" t="t" r="r" b="b"/>
            <a:pathLst>
              <a:path w="393896" h="45566" extrusionOk="0">
                <a:moveTo>
                  <a:pt x="386461" y="1"/>
                </a:moveTo>
                <a:cubicBezTo>
                  <a:pt x="259364" y="2172"/>
                  <a:pt x="132531" y="12432"/>
                  <a:pt x="6750" y="30696"/>
                </a:cubicBezTo>
                <a:cubicBezTo>
                  <a:pt x="-2393" y="32011"/>
                  <a:pt x="-2305" y="46876"/>
                  <a:pt x="7364" y="45473"/>
                </a:cubicBezTo>
                <a:cubicBezTo>
                  <a:pt x="133145" y="27210"/>
                  <a:pt x="259978" y="16949"/>
                  <a:pt x="387053" y="14778"/>
                </a:cubicBezTo>
                <a:cubicBezTo>
                  <a:pt x="396349" y="14647"/>
                  <a:pt x="396196" y="-152"/>
                  <a:pt x="386461" y="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3868218" y="487291"/>
            <a:ext cx="278364" cy="43099"/>
          </a:xfrm>
          <a:custGeom>
            <a:avLst/>
            <a:gdLst/>
            <a:ahLst/>
            <a:cxnLst/>
            <a:rect l="l" t="t" r="r" b="b"/>
            <a:pathLst>
              <a:path w="131926" h="20426" extrusionOk="0">
                <a:moveTo>
                  <a:pt x="124504" y="198"/>
                </a:moveTo>
                <a:cubicBezTo>
                  <a:pt x="85193" y="-635"/>
                  <a:pt x="45860" y="1163"/>
                  <a:pt x="6791" y="5570"/>
                </a:cubicBezTo>
                <a:cubicBezTo>
                  <a:pt x="-2417" y="6622"/>
                  <a:pt x="-2308" y="21465"/>
                  <a:pt x="7405" y="20369"/>
                </a:cubicBezTo>
                <a:cubicBezTo>
                  <a:pt x="46474" y="15962"/>
                  <a:pt x="85807" y="14164"/>
                  <a:pt x="125118" y="14997"/>
                </a:cubicBezTo>
                <a:cubicBezTo>
                  <a:pt x="134392" y="15194"/>
                  <a:pt x="134195" y="417"/>
                  <a:pt x="124504" y="19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3549755" y="4514760"/>
            <a:ext cx="880619" cy="47277"/>
          </a:xfrm>
          <a:custGeom>
            <a:avLst/>
            <a:gdLst/>
            <a:ahLst/>
            <a:cxnLst/>
            <a:rect l="l" t="t" r="r" b="b"/>
            <a:pathLst>
              <a:path w="417355" h="22406" extrusionOk="0">
                <a:moveTo>
                  <a:pt x="409929" y="3189"/>
                </a:moveTo>
                <a:lnTo>
                  <a:pt x="209122" y="5951"/>
                </a:lnTo>
                <a:cubicBezTo>
                  <a:pt x="142580" y="6872"/>
                  <a:pt x="74658" y="11476"/>
                  <a:pt x="8775" y="119"/>
                </a:cubicBezTo>
                <a:cubicBezTo>
                  <a:pt x="-302" y="-1459"/>
                  <a:pt x="-3897" y="13142"/>
                  <a:pt x="5618" y="14787"/>
                </a:cubicBezTo>
                <a:cubicBezTo>
                  <a:pt x="71391" y="26122"/>
                  <a:pt x="139029" y="21715"/>
                  <a:pt x="205351" y="20794"/>
                </a:cubicBezTo>
                <a:lnTo>
                  <a:pt x="410521" y="17966"/>
                </a:lnTo>
                <a:cubicBezTo>
                  <a:pt x="419817" y="17747"/>
                  <a:pt x="419641" y="2969"/>
                  <a:pt x="409929" y="31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3925109" y="4621068"/>
            <a:ext cx="285390" cy="35142"/>
          </a:xfrm>
          <a:custGeom>
            <a:avLst/>
            <a:gdLst/>
            <a:ahLst/>
            <a:cxnLst/>
            <a:rect l="l" t="t" r="r" b="b"/>
            <a:pathLst>
              <a:path w="135256" h="16655" extrusionOk="0">
                <a:moveTo>
                  <a:pt x="129610" y="810"/>
                </a:moveTo>
                <a:cubicBezTo>
                  <a:pt x="88677" y="-549"/>
                  <a:pt x="47766" y="-198"/>
                  <a:pt x="6832" y="1863"/>
                </a:cubicBezTo>
                <a:cubicBezTo>
                  <a:pt x="-2442" y="2345"/>
                  <a:pt x="-2310" y="17210"/>
                  <a:pt x="7446" y="16640"/>
                </a:cubicBezTo>
                <a:cubicBezTo>
                  <a:pt x="47130" y="14601"/>
                  <a:pt x="86835" y="14228"/>
                  <a:pt x="126562" y="15478"/>
                </a:cubicBezTo>
                <a:cubicBezTo>
                  <a:pt x="135507" y="15785"/>
                  <a:pt x="139191" y="1117"/>
                  <a:pt x="129610" y="81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txBox="1">
            <a:spLocks noGrp="1"/>
          </p:cNvSpPr>
          <p:nvPr>
            <p:ph type="ctrTitle"/>
          </p:nvPr>
        </p:nvSpPr>
        <p:spPr>
          <a:xfrm>
            <a:off x="1867900" y="1731475"/>
            <a:ext cx="5408100" cy="1680600"/>
          </a:xfrm>
          <a:prstGeom prst="rect">
            <a:avLst/>
          </a:prstGeom>
        </p:spPr>
        <p:txBody>
          <a:bodyPr spcFirstLastPara="1" wrap="square" lIns="0" tIns="0" rIns="0" bIns="0" anchor="ctr" anchorCtr="0">
            <a:noAutofit/>
          </a:bodyPr>
          <a:lstStyle>
            <a:lvl1pPr lvl="0" algn="ctr" rtl="0">
              <a:spcBef>
                <a:spcPts val="0"/>
              </a:spcBef>
              <a:spcAft>
                <a:spcPts val="0"/>
              </a:spcAft>
              <a:buSzPts val="6800"/>
              <a:buNone/>
              <a:defRPr sz="6800"/>
            </a:lvl1pPr>
            <a:lvl2pPr lvl="1" algn="ctr" rtl="0">
              <a:spcBef>
                <a:spcPts val="0"/>
              </a:spcBef>
              <a:spcAft>
                <a:spcPts val="0"/>
              </a:spcAft>
              <a:buSzPts val="6800"/>
              <a:buNone/>
              <a:defRPr sz="6800"/>
            </a:lvl2pPr>
            <a:lvl3pPr lvl="2" algn="ctr" rtl="0">
              <a:spcBef>
                <a:spcPts val="0"/>
              </a:spcBef>
              <a:spcAft>
                <a:spcPts val="0"/>
              </a:spcAft>
              <a:buSzPts val="6800"/>
              <a:buNone/>
              <a:defRPr sz="6800"/>
            </a:lvl3pPr>
            <a:lvl4pPr lvl="3" algn="ctr" rtl="0">
              <a:spcBef>
                <a:spcPts val="0"/>
              </a:spcBef>
              <a:spcAft>
                <a:spcPts val="0"/>
              </a:spcAft>
              <a:buSzPts val="6800"/>
              <a:buNone/>
              <a:defRPr sz="6800"/>
            </a:lvl4pPr>
            <a:lvl5pPr lvl="4" algn="ctr" rtl="0">
              <a:spcBef>
                <a:spcPts val="0"/>
              </a:spcBef>
              <a:spcAft>
                <a:spcPts val="0"/>
              </a:spcAft>
              <a:buSzPts val="6800"/>
              <a:buNone/>
              <a:defRPr sz="6800"/>
            </a:lvl5pPr>
            <a:lvl6pPr lvl="5" algn="ctr" rtl="0">
              <a:spcBef>
                <a:spcPts val="0"/>
              </a:spcBef>
              <a:spcAft>
                <a:spcPts val="0"/>
              </a:spcAft>
              <a:buSzPts val="6800"/>
              <a:buNone/>
              <a:defRPr sz="6800"/>
            </a:lvl6pPr>
            <a:lvl7pPr lvl="6" algn="ctr" rtl="0">
              <a:spcBef>
                <a:spcPts val="0"/>
              </a:spcBef>
              <a:spcAft>
                <a:spcPts val="0"/>
              </a:spcAft>
              <a:buSzPts val="6800"/>
              <a:buNone/>
              <a:defRPr sz="6800"/>
            </a:lvl7pPr>
            <a:lvl8pPr lvl="7" algn="ctr" rtl="0">
              <a:spcBef>
                <a:spcPts val="0"/>
              </a:spcBef>
              <a:spcAft>
                <a:spcPts val="0"/>
              </a:spcAft>
              <a:buSzPts val="6800"/>
              <a:buNone/>
              <a:defRPr sz="6800"/>
            </a:lvl8pPr>
            <a:lvl9pPr lvl="8" algn="ctr" rtl="0">
              <a:spcBef>
                <a:spcPts val="0"/>
              </a:spcBef>
              <a:spcAft>
                <a:spcPts val="0"/>
              </a:spcAft>
              <a:buSzPts val="6800"/>
              <a:buNone/>
              <a:defRPr sz="6800"/>
            </a:lvl9pPr>
          </a:lstStyle>
          <a:p>
            <a:endParaRPr/>
          </a:p>
        </p:txBody>
      </p:sp>
      <p:sp>
        <p:nvSpPr>
          <p:cNvPr id="19" name="Google Shape;19;p2"/>
          <p:cNvSpPr/>
          <p:nvPr/>
        </p:nvSpPr>
        <p:spPr>
          <a:xfrm rot="-871776">
            <a:off x="594544" y="662599"/>
            <a:ext cx="1234918" cy="1390637"/>
          </a:xfrm>
          <a:custGeom>
            <a:avLst/>
            <a:gdLst/>
            <a:ahLst/>
            <a:cxnLst/>
            <a:rect l="l" t="t" r="r" b="b"/>
            <a:pathLst>
              <a:path w="584559" h="658270" extrusionOk="0">
                <a:moveTo>
                  <a:pt x="400656" y="592594"/>
                </a:moveTo>
                <a:cubicBezTo>
                  <a:pt x="398705" y="592697"/>
                  <a:pt x="396842" y="593473"/>
                  <a:pt x="395395" y="594786"/>
                </a:cubicBezTo>
                <a:cubicBezTo>
                  <a:pt x="372790" y="614869"/>
                  <a:pt x="326968" y="608292"/>
                  <a:pt x="296493" y="605310"/>
                </a:cubicBezTo>
                <a:cubicBezTo>
                  <a:pt x="253302" y="602043"/>
                  <a:pt x="220963" y="596014"/>
                  <a:pt x="191671" y="585731"/>
                </a:cubicBezTo>
                <a:cubicBezTo>
                  <a:pt x="185292" y="583232"/>
                  <a:pt x="178517" y="589173"/>
                  <a:pt x="177552" y="595027"/>
                </a:cubicBezTo>
                <a:cubicBezTo>
                  <a:pt x="176719" y="598472"/>
                  <a:pt x="178846" y="601934"/>
                  <a:pt x="182288" y="602767"/>
                </a:cubicBezTo>
                <a:cubicBezTo>
                  <a:pt x="218069" y="615921"/>
                  <a:pt x="265294" y="622893"/>
                  <a:pt x="316028" y="625524"/>
                </a:cubicBezTo>
                <a:cubicBezTo>
                  <a:pt x="346152" y="628462"/>
                  <a:pt x="384498" y="628528"/>
                  <a:pt x="404515" y="610440"/>
                </a:cubicBezTo>
                <a:cubicBezTo>
                  <a:pt x="412320" y="604038"/>
                  <a:pt x="407585" y="592901"/>
                  <a:pt x="400656" y="592594"/>
                </a:cubicBezTo>
                <a:close/>
                <a:moveTo>
                  <a:pt x="310547" y="639710"/>
                </a:moveTo>
                <a:lnTo>
                  <a:pt x="268429" y="637692"/>
                </a:lnTo>
                <a:cubicBezTo>
                  <a:pt x="263694" y="637495"/>
                  <a:pt x="258191" y="639490"/>
                  <a:pt x="256788" y="645673"/>
                </a:cubicBezTo>
                <a:cubicBezTo>
                  <a:pt x="256042" y="649839"/>
                  <a:pt x="258191" y="655671"/>
                  <a:pt x="263365" y="656241"/>
                </a:cubicBezTo>
                <a:lnTo>
                  <a:pt x="305460" y="658258"/>
                </a:lnTo>
                <a:cubicBezTo>
                  <a:pt x="310218" y="658455"/>
                  <a:pt x="315699" y="656460"/>
                  <a:pt x="317124" y="650277"/>
                </a:cubicBezTo>
                <a:cubicBezTo>
                  <a:pt x="317847" y="646111"/>
                  <a:pt x="315699" y="640258"/>
                  <a:pt x="310547" y="639710"/>
                </a:cubicBezTo>
                <a:close/>
                <a:moveTo>
                  <a:pt x="85075" y="404459"/>
                </a:moveTo>
                <a:cubicBezTo>
                  <a:pt x="50631" y="383609"/>
                  <a:pt x="26799" y="349648"/>
                  <a:pt x="17985" y="308824"/>
                </a:cubicBezTo>
                <a:cubicBezTo>
                  <a:pt x="14894" y="296437"/>
                  <a:pt x="-2448" y="306303"/>
                  <a:pt x="292" y="316257"/>
                </a:cubicBezTo>
                <a:cubicBezTo>
                  <a:pt x="9829" y="360347"/>
                  <a:pt x="37038" y="397925"/>
                  <a:pt x="77028" y="422064"/>
                </a:cubicBezTo>
                <a:cubicBezTo>
                  <a:pt x="82224" y="425572"/>
                  <a:pt x="87991" y="421034"/>
                  <a:pt x="89262" y="415641"/>
                </a:cubicBezTo>
                <a:cubicBezTo>
                  <a:pt x="90643" y="411394"/>
                  <a:pt x="88911" y="406755"/>
                  <a:pt x="85075" y="404459"/>
                </a:cubicBezTo>
                <a:close/>
                <a:moveTo>
                  <a:pt x="329906" y="581522"/>
                </a:moveTo>
                <a:cubicBezTo>
                  <a:pt x="357816" y="581522"/>
                  <a:pt x="380332" y="577751"/>
                  <a:pt x="400656" y="569661"/>
                </a:cubicBezTo>
                <a:cubicBezTo>
                  <a:pt x="405261" y="567896"/>
                  <a:pt x="407870" y="563002"/>
                  <a:pt x="406752" y="558194"/>
                </a:cubicBezTo>
                <a:cubicBezTo>
                  <a:pt x="406357" y="554364"/>
                  <a:pt x="403243" y="551382"/>
                  <a:pt x="399407" y="551134"/>
                </a:cubicBezTo>
                <a:cubicBezTo>
                  <a:pt x="398135" y="551161"/>
                  <a:pt x="396885" y="551428"/>
                  <a:pt x="395701" y="551924"/>
                </a:cubicBezTo>
                <a:cubicBezTo>
                  <a:pt x="365511" y="565078"/>
                  <a:pt x="319887" y="564201"/>
                  <a:pt x="285399" y="560123"/>
                </a:cubicBezTo>
                <a:cubicBezTo>
                  <a:pt x="250079" y="556857"/>
                  <a:pt x="213553" y="549337"/>
                  <a:pt x="177004" y="540545"/>
                </a:cubicBezTo>
                <a:cubicBezTo>
                  <a:pt x="172137" y="540545"/>
                  <a:pt x="169352" y="544930"/>
                  <a:pt x="168826" y="549095"/>
                </a:cubicBezTo>
                <a:cubicBezTo>
                  <a:pt x="167884" y="553862"/>
                  <a:pt x="170887" y="558516"/>
                  <a:pt x="175623" y="559619"/>
                </a:cubicBezTo>
                <a:cubicBezTo>
                  <a:pt x="226663" y="572796"/>
                  <a:pt x="279633" y="581061"/>
                  <a:pt x="329906" y="581522"/>
                </a:cubicBezTo>
                <a:close/>
                <a:moveTo>
                  <a:pt x="216951" y="106307"/>
                </a:moveTo>
                <a:cubicBezTo>
                  <a:pt x="171238" y="119725"/>
                  <a:pt x="136444" y="158926"/>
                  <a:pt x="123991" y="204968"/>
                </a:cubicBezTo>
                <a:cubicBezTo>
                  <a:pt x="122237" y="210887"/>
                  <a:pt x="126183" y="214877"/>
                  <a:pt x="132081" y="214899"/>
                </a:cubicBezTo>
                <a:cubicBezTo>
                  <a:pt x="136860" y="215086"/>
                  <a:pt x="141114" y="211902"/>
                  <a:pt x="142276" y="207270"/>
                </a:cubicBezTo>
                <a:cubicBezTo>
                  <a:pt x="152602" y="168886"/>
                  <a:pt x="181104" y="138014"/>
                  <a:pt x="218551" y="124658"/>
                </a:cubicBezTo>
                <a:cubicBezTo>
                  <a:pt x="228198" y="121216"/>
                  <a:pt x="226334" y="106811"/>
                  <a:pt x="216951" y="106307"/>
                </a:cubicBezTo>
                <a:close/>
                <a:moveTo>
                  <a:pt x="259660" y="91574"/>
                </a:moveTo>
                <a:cubicBezTo>
                  <a:pt x="248325" y="91574"/>
                  <a:pt x="248127" y="110232"/>
                  <a:pt x="260690" y="110297"/>
                </a:cubicBezTo>
                <a:cubicBezTo>
                  <a:pt x="272025" y="110407"/>
                  <a:pt x="272201" y="91640"/>
                  <a:pt x="259660" y="91574"/>
                </a:cubicBezTo>
                <a:close/>
                <a:moveTo>
                  <a:pt x="557483" y="48689"/>
                </a:moveTo>
                <a:cubicBezTo>
                  <a:pt x="551256" y="39700"/>
                  <a:pt x="533760" y="49939"/>
                  <a:pt x="541193" y="59235"/>
                </a:cubicBezTo>
                <a:cubicBezTo>
                  <a:pt x="556321" y="77557"/>
                  <a:pt x="565003" y="100330"/>
                  <a:pt x="565946" y="124066"/>
                </a:cubicBezTo>
                <a:cubicBezTo>
                  <a:pt x="565770" y="128275"/>
                  <a:pt x="569059" y="131825"/>
                  <a:pt x="573268" y="131992"/>
                </a:cubicBezTo>
                <a:cubicBezTo>
                  <a:pt x="573532" y="132003"/>
                  <a:pt x="573817" y="131998"/>
                  <a:pt x="574080" y="131981"/>
                </a:cubicBezTo>
                <a:cubicBezTo>
                  <a:pt x="579561" y="132272"/>
                  <a:pt x="584253" y="128058"/>
                  <a:pt x="584538" y="122569"/>
                </a:cubicBezTo>
                <a:cubicBezTo>
                  <a:pt x="584560" y="122323"/>
                  <a:pt x="584560" y="122075"/>
                  <a:pt x="584560" y="121830"/>
                </a:cubicBezTo>
                <a:cubicBezTo>
                  <a:pt x="583639" y="95169"/>
                  <a:pt x="574146" y="69515"/>
                  <a:pt x="557483" y="48689"/>
                </a:cubicBezTo>
                <a:close/>
                <a:moveTo>
                  <a:pt x="403682" y="258"/>
                </a:moveTo>
                <a:cubicBezTo>
                  <a:pt x="392720" y="-2395"/>
                  <a:pt x="387765" y="16219"/>
                  <a:pt x="399780" y="18960"/>
                </a:cubicBezTo>
                <a:cubicBezTo>
                  <a:pt x="493595" y="37946"/>
                  <a:pt x="532160" y="149148"/>
                  <a:pt x="535120" y="227659"/>
                </a:cubicBezTo>
                <a:cubicBezTo>
                  <a:pt x="535076" y="232018"/>
                  <a:pt x="538562" y="235590"/>
                  <a:pt x="542925" y="235633"/>
                </a:cubicBezTo>
                <a:cubicBezTo>
                  <a:pt x="543122" y="235636"/>
                  <a:pt x="543320" y="235631"/>
                  <a:pt x="543517" y="235618"/>
                </a:cubicBezTo>
                <a:cubicBezTo>
                  <a:pt x="546499" y="235695"/>
                  <a:pt x="549371" y="234555"/>
                  <a:pt x="551497" y="232461"/>
                </a:cubicBezTo>
                <a:cubicBezTo>
                  <a:pt x="553208" y="230630"/>
                  <a:pt x="554062" y="228157"/>
                  <a:pt x="553822" y="225664"/>
                </a:cubicBezTo>
                <a:cubicBezTo>
                  <a:pt x="551629" y="188393"/>
                  <a:pt x="542859" y="133800"/>
                  <a:pt x="514993" y="85610"/>
                </a:cubicBezTo>
                <a:cubicBezTo>
                  <a:pt x="488442" y="39898"/>
                  <a:pt x="451017" y="11220"/>
                  <a:pt x="403682" y="258"/>
                </a:cubicBezTo>
                <a:close/>
                <a:moveTo>
                  <a:pt x="431548" y="75240"/>
                </a:moveTo>
                <a:cubicBezTo>
                  <a:pt x="312936" y="-26709"/>
                  <a:pt x="83934" y="43559"/>
                  <a:pt x="55323" y="204968"/>
                </a:cubicBezTo>
                <a:cubicBezTo>
                  <a:pt x="46553" y="255569"/>
                  <a:pt x="59708" y="304373"/>
                  <a:pt x="92134" y="342369"/>
                </a:cubicBezTo>
                <a:cubicBezTo>
                  <a:pt x="111406" y="364995"/>
                  <a:pt x="133352" y="384398"/>
                  <a:pt x="147757" y="411431"/>
                </a:cubicBezTo>
                <a:cubicBezTo>
                  <a:pt x="162161" y="438464"/>
                  <a:pt x="168498" y="469312"/>
                  <a:pt x="166524" y="502681"/>
                </a:cubicBezTo>
                <a:cubicBezTo>
                  <a:pt x="166480" y="503654"/>
                  <a:pt x="165998" y="504556"/>
                  <a:pt x="165209" y="505137"/>
                </a:cubicBezTo>
                <a:cubicBezTo>
                  <a:pt x="161986" y="507785"/>
                  <a:pt x="160495" y="512012"/>
                  <a:pt x="161350" y="516099"/>
                </a:cubicBezTo>
                <a:cubicBezTo>
                  <a:pt x="161964" y="519442"/>
                  <a:pt x="164573" y="522060"/>
                  <a:pt x="167928" y="522676"/>
                </a:cubicBezTo>
                <a:cubicBezTo>
                  <a:pt x="215043" y="533845"/>
                  <a:pt x="263124" y="540387"/>
                  <a:pt x="311511" y="542211"/>
                </a:cubicBezTo>
                <a:cubicBezTo>
                  <a:pt x="350011" y="543022"/>
                  <a:pt x="388510" y="548218"/>
                  <a:pt x="425651" y="525855"/>
                </a:cubicBezTo>
                <a:cubicBezTo>
                  <a:pt x="429180" y="523911"/>
                  <a:pt x="430847" y="519741"/>
                  <a:pt x="429619" y="515902"/>
                </a:cubicBezTo>
                <a:cubicBezTo>
                  <a:pt x="428610" y="511990"/>
                  <a:pt x="425190" y="509184"/>
                  <a:pt x="421156" y="508973"/>
                </a:cubicBezTo>
                <a:cubicBezTo>
                  <a:pt x="418656" y="508601"/>
                  <a:pt x="416004" y="511626"/>
                  <a:pt x="413526" y="510048"/>
                </a:cubicBezTo>
                <a:cubicBezTo>
                  <a:pt x="412518" y="509440"/>
                  <a:pt x="411926" y="508346"/>
                  <a:pt x="411948" y="507176"/>
                </a:cubicBezTo>
                <a:cubicBezTo>
                  <a:pt x="412452" y="477012"/>
                  <a:pt x="419906" y="447368"/>
                  <a:pt x="433719" y="420552"/>
                </a:cubicBezTo>
                <a:cubicBezTo>
                  <a:pt x="441458" y="405731"/>
                  <a:pt x="451697" y="392642"/>
                  <a:pt x="461607" y="379969"/>
                </a:cubicBezTo>
                <a:cubicBezTo>
                  <a:pt x="467856" y="371989"/>
                  <a:pt x="474323" y="363723"/>
                  <a:pt x="480045" y="355151"/>
                </a:cubicBezTo>
                <a:cubicBezTo>
                  <a:pt x="530231" y="279708"/>
                  <a:pt x="512033" y="136629"/>
                  <a:pt x="431548" y="75240"/>
                </a:cubicBezTo>
                <a:close/>
                <a:moveTo>
                  <a:pt x="334116" y="324171"/>
                </a:moveTo>
                <a:cubicBezTo>
                  <a:pt x="324644" y="390296"/>
                  <a:pt x="323548" y="458108"/>
                  <a:pt x="320961" y="523312"/>
                </a:cubicBezTo>
                <a:cubicBezTo>
                  <a:pt x="320303" y="523941"/>
                  <a:pt x="319404" y="524268"/>
                  <a:pt x="318483" y="524211"/>
                </a:cubicBezTo>
                <a:cubicBezTo>
                  <a:pt x="310788" y="523685"/>
                  <a:pt x="302873" y="523027"/>
                  <a:pt x="295419" y="522567"/>
                </a:cubicBezTo>
                <a:cubicBezTo>
                  <a:pt x="285224" y="521909"/>
                  <a:pt x="274832" y="520988"/>
                  <a:pt x="263694" y="519760"/>
                </a:cubicBezTo>
                <a:cubicBezTo>
                  <a:pt x="262006" y="519589"/>
                  <a:pt x="260734" y="518149"/>
                  <a:pt x="260756" y="516450"/>
                </a:cubicBezTo>
                <a:cubicBezTo>
                  <a:pt x="256108" y="449957"/>
                  <a:pt x="246001" y="383960"/>
                  <a:pt x="230522" y="319129"/>
                </a:cubicBezTo>
                <a:cubicBezTo>
                  <a:pt x="230127" y="317344"/>
                  <a:pt x="231245" y="315575"/>
                  <a:pt x="233021" y="315174"/>
                </a:cubicBezTo>
                <a:cubicBezTo>
                  <a:pt x="233263" y="315123"/>
                  <a:pt x="233482" y="315097"/>
                  <a:pt x="233723" y="315095"/>
                </a:cubicBezTo>
                <a:cubicBezTo>
                  <a:pt x="235170" y="315095"/>
                  <a:pt x="236639" y="315270"/>
                  <a:pt x="238108" y="315270"/>
                </a:cubicBezTo>
                <a:cubicBezTo>
                  <a:pt x="248654" y="315443"/>
                  <a:pt x="258914" y="311896"/>
                  <a:pt x="267114" y="305250"/>
                </a:cubicBezTo>
                <a:cubicBezTo>
                  <a:pt x="268342" y="304255"/>
                  <a:pt x="270074" y="304255"/>
                  <a:pt x="271302" y="305250"/>
                </a:cubicBezTo>
                <a:cubicBezTo>
                  <a:pt x="284128" y="315555"/>
                  <a:pt x="301338" y="320773"/>
                  <a:pt x="322452" y="320773"/>
                </a:cubicBezTo>
                <a:cubicBezTo>
                  <a:pt x="326003" y="321321"/>
                  <a:pt x="334291" y="318164"/>
                  <a:pt x="334116" y="324171"/>
                </a:cubicBezTo>
                <a:close/>
                <a:moveTo>
                  <a:pt x="269811" y="253245"/>
                </a:moveTo>
                <a:cubicBezTo>
                  <a:pt x="271214" y="252283"/>
                  <a:pt x="273100" y="252539"/>
                  <a:pt x="274196" y="253837"/>
                </a:cubicBezTo>
                <a:cubicBezTo>
                  <a:pt x="276783" y="256863"/>
                  <a:pt x="276892" y="261292"/>
                  <a:pt x="274481" y="266992"/>
                </a:cubicBezTo>
                <a:cubicBezTo>
                  <a:pt x="273779" y="268665"/>
                  <a:pt x="271850" y="269452"/>
                  <a:pt x="270183" y="268746"/>
                </a:cubicBezTo>
                <a:cubicBezTo>
                  <a:pt x="269504" y="268468"/>
                  <a:pt x="268956" y="267983"/>
                  <a:pt x="268605" y="267365"/>
                </a:cubicBezTo>
                <a:cubicBezTo>
                  <a:pt x="263694" y="259033"/>
                  <a:pt x="267268" y="254934"/>
                  <a:pt x="269811" y="253245"/>
                </a:cubicBezTo>
                <a:close/>
                <a:moveTo>
                  <a:pt x="478971" y="317945"/>
                </a:moveTo>
                <a:cubicBezTo>
                  <a:pt x="470201" y="344035"/>
                  <a:pt x="451127" y="362759"/>
                  <a:pt x="435539" y="384157"/>
                </a:cubicBezTo>
                <a:cubicBezTo>
                  <a:pt x="407300" y="422707"/>
                  <a:pt x="392523" y="469481"/>
                  <a:pt x="393487" y="517261"/>
                </a:cubicBezTo>
                <a:cubicBezTo>
                  <a:pt x="393750" y="518936"/>
                  <a:pt x="392698" y="520536"/>
                  <a:pt x="391054" y="520966"/>
                </a:cubicBezTo>
                <a:cubicBezTo>
                  <a:pt x="377241" y="524161"/>
                  <a:pt x="363100" y="525634"/>
                  <a:pt x="348937" y="525351"/>
                </a:cubicBezTo>
                <a:cubicBezTo>
                  <a:pt x="345473" y="525351"/>
                  <a:pt x="339641" y="526338"/>
                  <a:pt x="340561" y="520966"/>
                </a:cubicBezTo>
                <a:cubicBezTo>
                  <a:pt x="340145" y="453831"/>
                  <a:pt x="344332" y="386744"/>
                  <a:pt x="353102" y="320181"/>
                </a:cubicBezTo>
                <a:cubicBezTo>
                  <a:pt x="353431" y="315796"/>
                  <a:pt x="359942" y="316695"/>
                  <a:pt x="363056" y="315423"/>
                </a:cubicBezTo>
                <a:cubicBezTo>
                  <a:pt x="374566" y="312310"/>
                  <a:pt x="368669" y="297182"/>
                  <a:pt x="359855" y="297643"/>
                </a:cubicBezTo>
                <a:cubicBezTo>
                  <a:pt x="341175" y="301567"/>
                  <a:pt x="314603" y="306675"/>
                  <a:pt x="295068" y="297029"/>
                </a:cubicBezTo>
                <a:cubicBezTo>
                  <a:pt x="291100" y="295229"/>
                  <a:pt x="287372" y="292953"/>
                  <a:pt x="283952" y="290254"/>
                </a:cubicBezTo>
                <a:cubicBezTo>
                  <a:pt x="282593" y="289206"/>
                  <a:pt x="282286" y="287294"/>
                  <a:pt x="283228" y="285869"/>
                </a:cubicBezTo>
                <a:cubicBezTo>
                  <a:pt x="293402" y="269864"/>
                  <a:pt x="297633" y="254144"/>
                  <a:pt x="294586" y="243818"/>
                </a:cubicBezTo>
                <a:cubicBezTo>
                  <a:pt x="292393" y="235662"/>
                  <a:pt x="283623" y="229698"/>
                  <a:pt x="275029" y="229720"/>
                </a:cubicBezTo>
                <a:cubicBezTo>
                  <a:pt x="265733" y="229720"/>
                  <a:pt x="256590" y="235991"/>
                  <a:pt x="252249" y="245331"/>
                </a:cubicBezTo>
                <a:cubicBezTo>
                  <a:pt x="245672" y="259560"/>
                  <a:pt x="249859" y="276288"/>
                  <a:pt x="256020" y="287206"/>
                </a:cubicBezTo>
                <a:cubicBezTo>
                  <a:pt x="256810" y="288616"/>
                  <a:pt x="256459" y="290392"/>
                  <a:pt x="255187" y="291394"/>
                </a:cubicBezTo>
                <a:cubicBezTo>
                  <a:pt x="250539" y="294950"/>
                  <a:pt x="244817" y="296785"/>
                  <a:pt x="238963" y="296590"/>
                </a:cubicBezTo>
                <a:cubicBezTo>
                  <a:pt x="226707" y="296912"/>
                  <a:pt x="215723" y="289024"/>
                  <a:pt x="212127" y="277297"/>
                </a:cubicBezTo>
                <a:cubicBezTo>
                  <a:pt x="211491" y="273854"/>
                  <a:pt x="208444" y="271397"/>
                  <a:pt x="204936" y="271509"/>
                </a:cubicBezTo>
                <a:cubicBezTo>
                  <a:pt x="201341" y="271592"/>
                  <a:pt x="197986" y="273302"/>
                  <a:pt x="195815" y="276157"/>
                </a:cubicBezTo>
                <a:cubicBezTo>
                  <a:pt x="189764" y="284093"/>
                  <a:pt x="200858" y="298914"/>
                  <a:pt x="207458" y="304351"/>
                </a:cubicBezTo>
                <a:cubicBezTo>
                  <a:pt x="209277" y="305689"/>
                  <a:pt x="208268" y="308364"/>
                  <a:pt x="208860" y="310096"/>
                </a:cubicBezTo>
                <a:cubicBezTo>
                  <a:pt x="224471" y="376768"/>
                  <a:pt x="239270" y="447015"/>
                  <a:pt x="240717" y="515573"/>
                </a:cubicBezTo>
                <a:cubicBezTo>
                  <a:pt x="239993" y="516254"/>
                  <a:pt x="238985" y="516561"/>
                  <a:pt x="237998" y="516406"/>
                </a:cubicBezTo>
                <a:cubicBezTo>
                  <a:pt x="221051" y="513950"/>
                  <a:pt x="203971" y="510881"/>
                  <a:pt x="187243" y="507263"/>
                </a:cubicBezTo>
                <a:cubicBezTo>
                  <a:pt x="185445" y="506853"/>
                  <a:pt x="184327" y="505064"/>
                  <a:pt x="184743" y="503271"/>
                </a:cubicBezTo>
                <a:cubicBezTo>
                  <a:pt x="184743" y="503264"/>
                  <a:pt x="184743" y="503258"/>
                  <a:pt x="184743" y="503251"/>
                </a:cubicBezTo>
                <a:cubicBezTo>
                  <a:pt x="189128" y="453088"/>
                  <a:pt x="172027" y="403538"/>
                  <a:pt x="138351" y="364491"/>
                </a:cubicBezTo>
                <a:cubicBezTo>
                  <a:pt x="121272" y="344758"/>
                  <a:pt x="101847" y="327526"/>
                  <a:pt x="88583" y="304373"/>
                </a:cubicBezTo>
                <a:cubicBezTo>
                  <a:pt x="76480" y="282423"/>
                  <a:pt x="70473" y="257630"/>
                  <a:pt x="71174" y="232571"/>
                </a:cubicBezTo>
                <a:cubicBezTo>
                  <a:pt x="72928" y="120448"/>
                  <a:pt x="178451" y="56078"/>
                  <a:pt x="275073" y="47045"/>
                </a:cubicBezTo>
                <a:cubicBezTo>
                  <a:pt x="428588" y="33145"/>
                  <a:pt x="520649" y="175808"/>
                  <a:pt x="478971" y="31796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rot="-5400000">
            <a:off x="546000" y="3237680"/>
            <a:ext cx="540251" cy="264299"/>
          </a:xfrm>
          <a:custGeom>
            <a:avLst/>
            <a:gdLst/>
            <a:ahLst/>
            <a:cxnLst/>
            <a:rect l="l" t="t" r="r" b="b"/>
            <a:pathLst>
              <a:path w="256043" h="125260" extrusionOk="0">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1;p2"/>
          <p:cNvSpPr/>
          <p:nvPr/>
        </p:nvSpPr>
        <p:spPr>
          <a:xfrm rot="1737742">
            <a:off x="7950210" y="3938411"/>
            <a:ext cx="211749" cy="268162"/>
          </a:xfrm>
          <a:custGeom>
            <a:avLst/>
            <a:gdLst/>
            <a:ahLst/>
            <a:cxnLst/>
            <a:rect l="l" t="t" r="r" b="b"/>
            <a:pathLst>
              <a:path w="100280" h="126996" extrusionOk="0">
                <a:moveTo>
                  <a:pt x="96357" y="74864"/>
                </a:moveTo>
                <a:cubicBezTo>
                  <a:pt x="82786" y="68484"/>
                  <a:pt x="69679" y="61157"/>
                  <a:pt x="57134" y="52940"/>
                </a:cubicBezTo>
                <a:cubicBezTo>
                  <a:pt x="68090" y="38401"/>
                  <a:pt x="80061" y="24657"/>
                  <a:pt x="92959" y="11809"/>
                </a:cubicBezTo>
                <a:cubicBezTo>
                  <a:pt x="99865" y="4925"/>
                  <a:pt x="88969" y="-4459"/>
                  <a:pt x="81997" y="2382"/>
                </a:cubicBezTo>
                <a:cubicBezTo>
                  <a:pt x="68721" y="15624"/>
                  <a:pt x="56406" y="29794"/>
                  <a:pt x="45141" y="44784"/>
                </a:cubicBezTo>
                <a:cubicBezTo>
                  <a:pt x="33594" y="36487"/>
                  <a:pt x="22607" y="27435"/>
                  <a:pt x="12255" y="17685"/>
                </a:cubicBezTo>
                <a:cubicBezTo>
                  <a:pt x="5480" y="11305"/>
                  <a:pt x="-4518" y="22793"/>
                  <a:pt x="2257" y="29173"/>
                </a:cubicBezTo>
                <a:cubicBezTo>
                  <a:pt x="12947" y="39230"/>
                  <a:pt x="24293" y="48568"/>
                  <a:pt x="36218" y="57127"/>
                </a:cubicBezTo>
                <a:cubicBezTo>
                  <a:pt x="23171" y="75947"/>
                  <a:pt x="11779" y="95863"/>
                  <a:pt x="2169" y="116652"/>
                </a:cubicBezTo>
                <a:cubicBezTo>
                  <a:pt x="-1953" y="125554"/>
                  <a:pt x="11246" y="131429"/>
                  <a:pt x="15324" y="122703"/>
                </a:cubicBezTo>
                <a:cubicBezTo>
                  <a:pt x="24609" y="102651"/>
                  <a:pt x="35613" y="83439"/>
                  <a:pt x="48211" y="65283"/>
                </a:cubicBezTo>
                <a:cubicBezTo>
                  <a:pt x="61447" y="73978"/>
                  <a:pt x="75279" y="81731"/>
                  <a:pt x="89604" y="88479"/>
                </a:cubicBezTo>
                <a:cubicBezTo>
                  <a:pt x="97936" y="92360"/>
                  <a:pt x="104951" y="78898"/>
                  <a:pt x="96357" y="7486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22"/>
        <p:cNvGrpSpPr/>
        <p:nvPr/>
      </p:nvGrpSpPr>
      <p:grpSpPr>
        <a:xfrm>
          <a:off x="0" y="0"/>
          <a:ext cx="0" cy="0"/>
          <a:chOff x="0" y="0"/>
          <a:chExt cx="0" cy="0"/>
        </a:xfrm>
      </p:grpSpPr>
      <p:sp>
        <p:nvSpPr>
          <p:cNvPr id="23" name="Google Shape;23;p3"/>
          <p:cNvSpPr/>
          <p:nvPr/>
        </p:nvSpPr>
        <p:spPr>
          <a:xfrm rot="-898861">
            <a:off x="739797" y="433628"/>
            <a:ext cx="1461825" cy="1605908"/>
          </a:xfrm>
          <a:custGeom>
            <a:avLst/>
            <a:gdLst/>
            <a:ahLst/>
            <a:cxnLst/>
            <a:rect l="l" t="t" r="r" b="b"/>
            <a:pathLst>
              <a:path w="462239" h="507799" extrusionOk="0">
                <a:moveTo>
                  <a:pt x="459973" y="179541"/>
                </a:moveTo>
                <a:cubicBezTo>
                  <a:pt x="458636" y="122779"/>
                  <a:pt x="461727" y="55887"/>
                  <a:pt x="399242" y="30652"/>
                </a:cubicBezTo>
                <a:cubicBezTo>
                  <a:pt x="293347" y="-13921"/>
                  <a:pt x="170306" y="-1205"/>
                  <a:pt x="59171" y="14844"/>
                </a:cubicBezTo>
                <a:cubicBezTo>
                  <a:pt x="33585" y="19514"/>
                  <a:pt x="9512" y="39816"/>
                  <a:pt x="8569" y="67090"/>
                </a:cubicBezTo>
                <a:cubicBezTo>
                  <a:pt x="-7195" y="174126"/>
                  <a:pt x="2605" y="285590"/>
                  <a:pt x="7933" y="393766"/>
                </a:cubicBezTo>
                <a:cubicBezTo>
                  <a:pt x="10235" y="423781"/>
                  <a:pt x="16703" y="454453"/>
                  <a:pt x="42377" y="473550"/>
                </a:cubicBezTo>
                <a:cubicBezTo>
                  <a:pt x="111527" y="513693"/>
                  <a:pt x="199071" y="505691"/>
                  <a:pt x="276684" y="507664"/>
                </a:cubicBezTo>
                <a:cubicBezTo>
                  <a:pt x="477513" y="513540"/>
                  <a:pt x="465279" y="327137"/>
                  <a:pt x="459973" y="179541"/>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3"/>
          <p:cNvSpPr txBox="1">
            <a:spLocks noGrp="1"/>
          </p:cNvSpPr>
          <p:nvPr>
            <p:ph type="ctrTitle"/>
          </p:nvPr>
        </p:nvSpPr>
        <p:spPr>
          <a:xfrm>
            <a:off x="1773500" y="1980025"/>
            <a:ext cx="5597100" cy="671100"/>
          </a:xfrm>
          <a:prstGeom prst="rect">
            <a:avLst/>
          </a:prstGeom>
        </p:spPr>
        <p:txBody>
          <a:bodyPr spcFirstLastPara="1" wrap="square" lIns="0" tIns="0" rIns="0" bIns="0" anchor="b" anchorCtr="0">
            <a:noAutofit/>
          </a:bodyPr>
          <a:lstStyle>
            <a:lvl1pPr lvl="0" algn="ctr" rtl="0">
              <a:spcBef>
                <a:spcPts val="0"/>
              </a:spcBef>
              <a:spcAft>
                <a:spcPts val="0"/>
              </a:spcAft>
              <a:buSzPts val="5200"/>
              <a:buNone/>
              <a:defRPr sz="52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25" name="Google Shape;25;p3"/>
          <p:cNvSpPr txBox="1">
            <a:spLocks noGrp="1"/>
          </p:cNvSpPr>
          <p:nvPr>
            <p:ph type="subTitle" idx="1"/>
          </p:nvPr>
        </p:nvSpPr>
        <p:spPr>
          <a:xfrm>
            <a:off x="1773500" y="2664426"/>
            <a:ext cx="5597100" cy="386400"/>
          </a:xfrm>
          <a:prstGeom prst="rect">
            <a:avLst/>
          </a:prstGeom>
        </p:spPr>
        <p:txBody>
          <a:bodyPr spcFirstLastPara="1" wrap="square" lIns="0" tIns="0" rIns="0" bIns="0" anchor="t" anchorCtr="0">
            <a:noAutofit/>
          </a:bodyPr>
          <a:lstStyle>
            <a:lvl1pPr lvl="0" algn="ctr" rtl="0">
              <a:spcBef>
                <a:spcPts val="0"/>
              </a:spcBef>
              <a:spcAft>
                <a:spcPts val="0"/>
              </a:spcAft>
              <a:buClr>
                <a:schemeClr val="accent2"/>
              </a:buClr>
              <a:buSzPts val="2200"/>
              <a:buNone/>
              <a:defRPr>
                <a:solidFill>
                  <a:schemeClr val="accent2"/>
                </a:solidFill>
              </a:defRPr>
            </a:lvl1pPr>
            <a:lvl2pPr lvl="1" algn="ctr" rtl="0">
              <a:spcBef>
                <a:spcPts val="1000"/>
              </a:spcBef>
              <a:spcAft>
                <a:spcPts val="0"/>
              </a:spcAft>
              <a:buClr>
                <a:schemeClr val="accent2"/>
              </a:buClr>
              <a:buSzPts val="3000"/>
              <a:buNone/>
              <a:defRPr sz="3000">
                <a:solidFill>
                  <a:schemeClr val="accent2"/>
                </a:solidFill>
              </a:defRPr>
            </a:lvl2pPr>
            <a:lvl3pPr lvl="2" algn="ctr" rtl="0">
              <a:spcBef>
                <a:spcPts val="1000"/>
              </a:spcBef>
              <a:spcAft>
                <a:spcPts val="0"/>
              </a:spcAft>
              <a:buClr>
                <a:schemeClr val="accent2"/>
              </a:buClr>
              <a:buSzPts val="3000"/>
              <a:buNone/>
              <a:defRPr sz="3000">
                <a:solidFill>
                  <a:schemeClr val="accent2"/>
                </a:solidFill>
              </a:defRPr>
            </a:lvl3pPr>
            <a:lvl4pPr lvl="3" algn="ctr" rtl="0">
              <a:spcBef>
                <a:spcPts val="1000"/>
              </a:spcBef>
              <a:spcAft>
                <a:spcPts val="0"/>
              </a:spcAft>
              <a:buClr>
                <a:schemeClr val="accent2"/>
              </a:buClr>
              <a:buSzPts val="3000"/>
              <a:buNone/>
              <a:defRPr sz="3000">
                <a:solidFill>
                  <a:schemeClr val="accent2"/>
                </a:solidFill>
              </a:defRPr>
            </a:lvl4pPr>
            <a:lvl5pPr lvl="4" algn="ctr" rtl="0">
              <a:spcBef>
                <a:spcPts val="1000"/>
              </a:spcBef>
              <a:spcAft>
                <a:spcPts val="0"/>
              </a:spcAft>
              <a:buClr>
                <a:schemeClr val="accent2"/>
              </a:buClr>
              <a:buSzPts val="3000"/>
              <a:buNone/>
              <a:defRPr sz="3000">
                <a:solidFill>
                  <a:schemeClr val="accent2"/>
                </a:solidFill>
              </a:defRPr>
            </a:lvl5pPr>
            <a:lvl6pPr lvl="5" algn="ctr" rtl="0">
              <a:spcBef>
                <a:spcPts val="1000"/>
              </a:spcBef>
              <a:spcAft>
                <a:spcPts val="0"/>
              </a:spcAft>
              <a:buClr>
                <a:schemeClr val="accent2"/>
              </a:buClr>
              <a:buSzPts val="3000"/>
              <a:buNone/>
              <a:defRPr sz="3000">
                <a:solidFill>
                  <a:schemeClr val="accent2"/>
                </a:solidFill>
              </a:defRPr>
            </a:lvl6pPr>
            <a:lvl7pPr lvl="6" algn="ctr" rtl="0">
              <a:spcBef>
                <a:spcPts val="1000"/>
              </a:spcBef>
              <a:spcAft>
                <a:spcPts val="0"/>
              </a:spcAft>
              <a:buClr>
                <a:schemeClr val="accent2"/>
              </a:buClr>
              <a:buSzPts val="3000"/>
              <a:buNone/>
              <a:defRPr sz="3000">
                <a:solidFill>
                  <a:schemeClr val="accent2"/>
                </a:solidFill>
              </a:defRPr>
            </a:lvl7pPr>
            <a:lvl8pPr lvl="7" algn="ctr" rtl="0">
              <a:spcBef>
                <a:spcPts val="1000"/>
              </a:spcBef>
              <a:spcAft>
                <a:spcPts val="0"/>
              </a:spcAft>
              <a:buClr>
                <a:schemeClr val="accent2"/>
              </a:buClr>
              <a:buSzPts val="3000"/>
              <a:buNone/>
              <a:defRPr sz="3000">
                <a:solidFill>
                  <a:schemeClr val="accent2"/>
                </a:solidFill>
              </a:defRPr>
            </a:lvl8pPr>
            <a:lvl9pPr lvl="8" algn="ctr" rtl="0">
              <a:spcBef>
                <a:spcPts val="1000"/>
              </a:spcBef>
              <a:spcAft>
                <a:spcPts val="1000"/>
              </a:spcAft>
              <a:buClr>
                <a:schemeClr val="accent2"/>
              </a:buClr>
              <a:buSzPts val="3000"/>
              <a:buNone/>
              <a:defRPr sz="3000">
                <a:solidFill>
                  <a:schemeClr val="accent2"/>
                </a:solidFill>
              </a:defRPr>
            </a:lvl9pPr>
          </a:lstStyle>
          <a:p>
            <a:endParaRPr/>
          </a:p>
        </p:txBody>
      </p:sp>
      <p:sp>
        <p:nvSpPr>
          <p:cNvPr id="26" name="Google Shape;26;p3"/>
          <p:cNvSpPr/>
          <p:nvPr/>
        </p:nvSpPr>
        <p:spPr>
          <a:xfrm>
            <a:off x="794256" y="560052"/>
            <a:ext cx="7399177" cy="3910731"/>
          </a:xfrm>
          <a:custGeom>
            <a:avLst/>
            <a:gdLst/>
            <a:ahLst/>
            <a:cxnLst/>
            <a:rect l="l" t="t" r="r" b="b"/>
            <a:pathLst>
              <a:path w="3506719" h="1853427" extrusionOk="0">
                <a:moveTo>
                  <a:pt x="3499305" y="1166353"/>
                </a:moveTo>
                <a:cubicBezTo>
                  <a:pt x="3487751" y="941889"/>
                  <a:pt x="3482379" y="741016"/>
                  <a:pt x="3468150" y="516750"/>
                </a:cubicBezTo>
                <a:cubicBezTo>
                  <a:pt x="3459578" y="392635"/>
                  <a:pt x="3434540" y="262425"/>
                  <a:pt x="3343926" y="170342"/>
                </a:cubicBezTo>
                <a:cubicBezTo>
                  <a:pt x="3249760" y="74400"/>
                  <a:pt x="3105299" y="78500"/>
                  <a:pt x="2981184" y="57847"/>
                </a:cubicBezTo>
                <a:cubicBezTo>
                  <a:pt x="2181223" y="-47983"/>
                  <a:pt x="1370738" y="7114"/>
                  <a:pt x="571983" y="97465"/>
                </a:cubicBezTo>
                <a:cubicBezTo>
                  <a:pt x="583142" y="79706"/>
                  <a:pt x="597415" y="64118"/>
                  <a:pt x="614122" y="51423"/>
                </a:cubicBezTo>
                <a:cubicBezTo>
                  <a:pt x="621729" y="45657"/>
                  <a:pt x="614122" y="33314"/>
                  <a:pt x="606317" y="39277"/>
                </a:cubicBezTo>
                <a:cubicBezTo>
                  <a:pt x="584019" y="56115"/>
                  <a:pt x="565669" y="77601"/>
                  <a:pt x="552470" y="102223"/>
                </a:cubicBezTo>
                <a:cubicBezTo>
                  <a:pt x="551023" y="104503"/>
                  <a:pt x="551176" y="107419"/>
                  <a:pt x="552843" y="109545"/>
                </a:cubicBezTo>
                <a:cubicBezTo>
                  <a:pt x="552996" y="111124"/>
                  <a:pt x="553654" y="112615"/>
                  <a:pt x="554728" y="113799"/>
                </a:cubicBezTo>
                <a:cubicBezTo>
                  <a:pt x="574416" y="135921"/>
                  <a:pt x="597985" y="154271"/>
                  <a:pt x="624273" y="167908"/>
                </a:cubicBezTo>
                <a:cubicBezTo>
                  <a:pt x="632429" y="172162"/>
                  <a:pt x="639401" y="158700"/>
                  <a:pt x="631025" y="154315"/>
                </a:cubicBezTo>
                <a:cubicBezTo>
                  <a:pt x="609956" y="143265"/>
                  <a:pt x="590728" y="129014"/>
                  <a:pt x="574021" y="112067"/>
                </a:cubicBezTo>
                <a:cubicBezTo>
                  <a:pt x="1426426" y="15774"/>
                  <a:pt x="2294047" y="-40901"/>
                  <a:pt x="3145004" y="97048"/>
                </a:cubicBezTo>
                <a:cubicBezTo>
                  <a:pt x="3209331" y="107550"/>
                  <a:pt x="3269536" y="123884"/>
                  <a:pt x="3319414" y="167886"/>
                </a:cubicBezTo>
                <a:cubicBezTo>
                  <a:pt x="3474552" y="310265"/>
                  <a:pt x="3450632" y="540604"/>
                  <a:pt x="3463897" y="732531"/>
                </a:cubicBezTo>
                <a:cubicBezTo>
                  <a:pt x="3470474" y="878856"/>
                  <a:pt x="3477052" y="1001085"/>
                  <a:pt x="3483783" y="1147410"/>
                </a:cubicBezTo>
                <a:cubicBezTo>
                  <a:pt x="3501191" y="1385138"/>
                  <a:pt x="3525965" y="1744218"/>
                  <a:pt x="3230532" y="1813916"/>
                </a:cubicBezTo>
                <a:cubicBezTo>
                  <a:pt x="3161470" y="1826939"/>
                  <a:pt x="3088899" y="1823212"/>
                  <a:pt x="3018938" y="1824396"/>
                </a:cubicBezTo>
                <a:cubicBezTo>
                  <a:pt x="2066294" y="1838384"/>
                  <a:pt x="1110998" y="1858664"/>
                  <a:pt x="159779" y="1795412"/>
                </a:cubicBezTo>
                <a:cubicBezTo>
                  <a:pt x="96198" y="1786642"/>
                  <a:pt x="52897" y="1750883"/>
                  <a:pt x="37988" y="1686381"/>
                </a:cubicBezTo>
                <a:cubicBezTo>
                  <a:pt x="23014" y="1627185"/>
                  <a:pt x="28429" y="1563604"/>
                  <a:pt x="29218" y="1503201"/>
                </a:cubicBezTo>
                <a:cubicBezTo>
                  <a:pt x="32288" y="1285666"/>
                  <a:pt x="37769" y="1068196"/>
                  <a:pt x="45640" y="850771"/>
                </a:cubicBezTo>
                <a:cubicBezTo>
                  <a:pt x="67279" y="849039"/>
                  <a:pt x="84052" y="831170"/>
                  <a:pt x="84403" y="809465"/>
                </a:cubicBezTo>
                <a:cubicBezTo>
                  <a:pt x="84775" y="785085"/>
                  <a:pt x="61119" y="766449"/>
                  <a:pt x="37528" y="771382"/>
                </a:cubicBezTo>
                <a:cubicBezTo>
                  <a:pt x="-10202" y="773070"/>
                  <a:pt x="-12460" y="837024"/>
                  <a:pt x="31082" y="849280"/>
                </a:cubicBezTo>
                <a:cubicBezTo>
                  <a:pt x="22860" y="1075914"/>
                  <a:pt x="17248" y="1302614"/>
                  <a:pt x="14222" y="1529401"/>
                </a:cubicBezTo>
                <a:cubicBezTo>
                  <a:pt x="6724" y="1697563"/>
                  <a:pt x="25184" y="1816372"/>
                  <a:pt x="222900" y="1815955"/>
                </a:cubicBezTo>
                <a:cubicBezTo>
                  <a:pt x="1165853" y="1869451"/>
                  <a:pt x="2110823" y="1854630"/>
                  <a:pt x="3054653" y="1838559"/>
                </a:cubicBezTo>
                <a:cubicBezTo>
                  <a:pt x="3124352" y="1837376"/>
                  <a:pt x="3196834" y="1840752"/>
                  <a:pt x="3264427" y="1820822"/>
                </a:cubicBezTo>
                <a:cubicBezTo>
                  <a:pt x="3445173" y="1765222"/>
                  <a:pt x="3508426" y="1558539"/>
                  <a:pt x="3506606" y="1387089"/>
                </a:cubicBezTo>
                <a:cubicBezTo>
                  <a:pt x="3507527" y="1313642"/>
                  <a:pt x="3502637" y="1239910"/>
                  <a:pt x="3499305" y="1166353"/>
                </a:cubicBezTo>
                <a:close/>
                <a:moveTo>
                  <a:pt x="14683" y="811175"/>
                </a:moveTo>
                <a:cubicBezTo>
                  <a:pt x="12863" y="794424"/>
                  <a:pt x="28933" y="781270"/>
                  <a:pt x="44807" y="788066"/>
                </a:cubicBezTo>
                <a:cubicBezTo>
                  <a:pt x="47241" y="789162"/>
                  <a:pt x="50112" y="788768"/>
                  <a:pt x="52152" y="787036"/>
                </a:cubicBezTo>
                <a:cubicBezTo>
                  <a:pt x="78987" y="795301"/>
                  <a:pt x="73002" y="833713"/>
                  <a:pt x="45815" y="836191"/>
                </a:cubicBezTo>
                <a:cubicBezTo>
                  <a:pt x="30424" y="837594"/>
                  <a:pt x="16656" y="826588"/>
                  <a:pt x="14683" y="81124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3"/>
          <p:cNvSpPr/>
          <p:nvPr/>
        </p:nvSpPr>
        <p:spPr>
          <a:xfrm rot="4673461">
            <a:off x="7546626" y="3625444"/>
            <a:ext cx="814039" cy="1022204"/>
          </a:xfrm>
          <a:custGeom>
            <a:avLst/>
            <a:gdLst/>
            <a:ahLst/>
            <a:cxnLst/>
            <a:rect l="l" t="t" r="r" b="b"/>
            <a:pathLst>
              <a:path w="385904" h="484587" extrusionOk="0">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8" name="Google Shape;28;p3"/>
          <p:cNvSpPr/>
          <p:nvPr/>
        </p:nvSpPr>
        <p:spPr>
          <a:xfrm rot="4673461">
            <a:off x="7996900" y="4294821"/>
            <a:ext cx="185670" cy="335731"/>
          </a:xfrm>
          <a:custGeom>
            <a:avLst/>
            <a:gdLst/>
            <a:ahLst/>
            <a:cxnLst/>
            <a:rect l="l" t="t" r="r" b="b"/>
            <a:pathLst>
              <a:path w="88019" h="159157" extrusionOk="0">
                <a:moveTo>
                  <a:pt x="87774" y="149186"/>
                </a:moveTo>
                <a:cubicBezTo>
                  <a:pt x="74290" y="95537"/>
                  <a:pt x="49098" y="45526"/>
                  <a:pt x="14041" y="2730"/>
                </a:cubicBezTo>
                <a:cubicBezTo>
                  <a:pt x="8078" y="-4527"/>
                  <a:pt x="-4309" y="4199"/>
                  <a:pt x="1522" y="11302"/>
                </a:cubicBezTo>
                <a:cubicBezTo>
                  <a:pt x="35835" y="53069"/>
                  <a:pt x="60478" y="101916"/>
                  <a:pt x="73676" y="154338"/>
                </a:cubicBezTo>
                <a:cubicBezTo>
                  <a:pt x="76044" y="163678"/>
                  <a:pt x="90032" y="158065"/>
                  <a:pt x="87774" y="14918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3"/>
          <p:cNvSpPr/>
          <p:nvPr/>
        </p:nvSpPr>
        <p:spPr>
          <a:xfrm rot="-5167633">
            <a:off x="338201" y="3492220"/>
            <a:ext cx="831049" cy="96136"/>
          </a:xfrm>
          <a:custGeom>
            <a:avLst/>
            <a:gdLst/>
            <a:ahLst/>
            <a:cxnLst/>
            <a:rect l="l" t="t" r="r" b="b"/>
            <a:pathLst>
              <a:path w="393896" h="45566" extrusionOk="0">
                <a:moveTo>
                  <a:pt x="386461" y="1"/>
                </a:moveTo>
                <a:cubicBezTo>
                  <a:pt x="259364" y="2172"/>
                  <a:pt x="132531" y="12432"/>
                  <a:pt x="6750" y="30696"/>
                </a:cubicBezTo>
                <a:cubicBezTo>
                  <a:pt x="-2393" y="32011"/>
                  <a:pt x="-2305" y="46876"/>
                  <a:pt x="7364" y="45473"/>
                </a:cubicBezTo>
                <a:cubicBezTo>
                  <a:pt x="133145" y="27210"/>
                  <a:pt x="259978" y="16949"/>
                  <a:pt x="387053" y="14778"/>
                </a:cubicBezTo>
                <a:cubicBezTo>
                  <a:pt x="396349" y="14647"/>
                  <a:pt x="396196" y="-152"/>
                  <a:pt x="386461" y="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3"/>
          <p:cNvSpPr/>
          <p:nvPr/>
        </p:nvSpPr>
        <p:spPr>
          <a:xfrm rot="-5167633">
            <a:off x="614037" y="2873277"/>
            <a:ext cx="278340" cy="43095"/>
          </a:xfrm>
          <a:custGeom>
            <a:avLst/>
            <a:gdLst/>
            <a:ahLst/>
            <a:cxnLst/>
            <a:rect l="l" t="t" r="r" b="b"/>
            <a:pathLst>
              <a:path w="131926" h="20426" extrusionOk="0">
                <a:moveTo>
                  <a:pt x="124504" y="198"/>
                </a:moveTo>
                <a:cubicBezTo>
                  <a:pt x="85193" y="-635"/>
                  <a:pt x="45860" y="1163"/>
                  <a:pt x="6791" y="5570"/>
                </a:cubicBezTo>
                <a:cubicBezTo>
                  <a:pt x="-2417" y="6622"/>
                  <a:pt x="-2308" y="21465"/>
                  <a:pt x="7405" y="20369"/>
                </a:cubicBezTo>
                <a:cubicBezTo>
                  <a:pt x="46474" y="15962"/>
                  <a:pt x="85807" y="14164"/>
                  <a:pt x="125118" y="14997"/>
                </a:cubicBezTo>
                <a:cubicBezTo>
                  <a:pt x="134392" y="15194"/>
                  <a:pt x="134195" y="417"/>
                  <a:pt x="124504" y="19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1" name="Google Shape;31;p3"/>
          <p:cNvSpPr/>
          <p:nvPr/>
        </p:nvSpPr>
        <p:spPr>
          <a:xfrm>
            <a:off x="5262249" y="462245"/>
            <a:ext cx="681049" cy="214332"/>
          </a:xfrm>
          <a:custGeom>
            <a:avLst/>
            <a:gdLst/>
            <a:ahLst/>
            <a:cxnLst/>
            <a:rect l="l" t="t" r="r" b="b"/>
            <a:pathLst>
              <a:path w="322772" h="101579" extrusionOk="0">
                <a:moveTo>
                  <a:pt x="308867" y="12831"/>
                </a:moveTo>
                <a:cubicBezTo>
                  <a:pt x="298146" y="35457"/>
                  <a:pt x="274994" y="116227"/>
                  <a:pt x="241691" y="74877"/>
                </a:cubicBezTo>
                <a:cubicBezTo>
                  <a:pt x="226606" y="51615"/>
                  <a:pt x="229566" y="5595"/>
                  <a:pt x="194224" y="334"/>
                </a:cubicBezTo>
                <a:cubicBezTo>
                  <a:pt x="178877" y="-1990"/>
                  <a:pt x="165349" y="8161"/>
                  <a:pt x="157325" y="20460"/>
                </a:cubicBezTo>
                <a:cubicBezTo>
                  <a:pt x="146363" y="37211"/>
                  <a:pt x="147130" y="60538"/>
                  <a:pt x="133361" y="75425"/>
                </a:cubicBezTo>
                <a:cubicBezTo>
                  <a:pt x="125907" y="83493"/>
                  <a:pt x="113761" y="87221"/>
                  <a:pt x="105692" y="77925"/>
                </a:cubicBezTo>
                <a:cubicBezTo>
                  <a:pt x="91836" y="58697"/>
                  <a:pt x="101308" y="30480"/>
                  <a:pt x="85040" y="12019"/>
                </a:cubicBezTo>
                <a:cubicBezTo>
                  <a:pt x="56538" y="-22380"/>
                  <a:pt x="11110" y="29318"/>
                  <a:pt x="630" y="55386"/>
                </a:cubicBezTo>
                <a:cubicBezTo>
                  <a:pt x="-3009" y="64441"/>
                  <a:pt x="10145" y="70339"/>
                  <a:pt x="13785" y="61415"/>
                </a:cubicBezTo>
                <a:cubicBezTo>
                  <a:pt x="27992" y="24319"/>
                  <a:pt x="78221" y="-12668"/>
                  <a:pt x="82496" y="51571"/>
                </a:cubicBezTo>
                <a:cubicBezTo>
                  <a:pt x="84097" y="65734"/>
                  <a:pt x="86640" y="82003"/>
                  <a:pt x="98129" y="91803"/>
                </a:cubicBezTo>
                <a:cubicBezTo>
                  <a:pt x="110954" y="102765"/>
                  <a:pt x="128560" y="98863"/>
                  <a:pt x="140355" y="88558"/>
                </a:cubicBezTo>
                <a:cubicBezTo>
                  <a:pt x="155703" y="75184"/>
                  <a:pt x="157632" y="55079"/>
                  <a:pt x="164867" y="37255"/>
                </a:cubicBezTo>
                <a:cubicBezTo>
                  <a:pt x="172102" y="19430"/>
                  <a:pt x="191308" y="5464"/>
                  <a:pt x="205690" y="25086"/>
                </a:cubicBezTo>
                <a:cubicBezTo>
                  <a:pt x="222397" y="47844"/>
                  <a:pt x="217508" y="92066"/>
                  <a:pt x="250965" y="100880"/>
                </a:cubicBezTo>
                <a:cubicBezTo>
                  <a:pt x="294375" y="108729"/>
                  <a:pt x="307464" y="48633"/>
                  <a:pt x="322022" y="18904"/>
                </a:cubicBezTo>
                <a:cubicBezTo>
                  <a:pt x="326034" y="9915"/>
                  <a:pt x="312836" y="4039"/>
                  <a:pt x="308867" y="128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2" name="Google Shape;32;p3"/>
          <p:cNvSpPr/>
          <p:nvPr/>
        </p:nvSpPr>
        <p:spPr>
          <a:xfrm>
            <a:off x="2829661" y="4511611"/>
            <a:ext cx="1377041" cy="66908"/>
          </a:xfrm>
          <a:custGeom>
            <a:avLst/>
            <a:gdLst/>
            <a:ahLst/>
            <a:cxnLst/>
            <a:rect l="l" t="t" r="r" b="b"/>
            <a:pathLst>
              <a:path w="652626" h="31710" extrusionOk="0">
                <a:moveTo>
                  <a:pt x="645179" y="13550"/>
                </a:moveTo>
                <a:cubicBezTo>
                  <a:pt x="432971" y="20774"/>
                  <a:pt x="220527" y="16258"/>
                  <a:pt x="8819" y="23"/>
                </a:cubicBezTo>
                <a:cubicBezTo>
                  <a:pt x="-280" y="-657"/>
                  <a:pt x="-3941" y="13989"/>
                  <a:pt x="5662" y="14712"/>
                </a:cubicBezTo>
                <a:cubicBezTo>
                  <a:pt x="218646" y="31045"/>
                  <a:pt x="432371" y="35612"/>
                  <a:pt x="645859" y="28393"/>
                </a:cubicBezTo>
                <a:cubicBezTo>
                  <a:pt x="655067" y="28043"/>
                  <a:pt x="654914" y="13178"/>
                  <a:pt x="645179" y="1355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3"/>
          <p:cNvSpPr/>
          <p:nvPr/>
        </p:nvSpPr>
        <p:spPr>
          <a:xfrm>
            <a:off x="4309554" y="4544979"/>
            <a:ext cx="263959" cy="31226"/>
          </a:xfrm>
          <a:custGeom>
            <a:avLst/>
            <a:gdLst/>
            <a:ahLst/>
            <a:cxnLst/>
            <a:rect l="l" t="t" r="r" b="b"/>
            <a:pathLst>
              <a:path w="125099" h="14799" extrusionOk="0">
                <a:moveTo>
                  <a:pt x="117661" y="0"/>
                </a:moveTo>
                <a:lnTo>
                  <a:pt x="6833" y="0"/>
                </a:lnTo>
                <a:cubicBezTo>
                  <a:pt x="-2463" y="0"/>
                  <a:pt x="-2288" y="14799"/>
                  <a:pt x="7446" y="14799"/>
                </a:cubicBezTo>
                <a:lnTo>
                  <a:pt x="118275" y="14799"/>
                </a:lnTo>
                <a:cubicBezTo>
                  <a:pt x="127571" y="14887"/>
                  <a:pt x="127374" y="0"/>
                  <a:pt x="117661"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3"/>
          <p:cNvSpPr/>
          <p:nvPr/>
        </p:nvSpPr>
        <p:spPr>
          <a:xfrm>
            <a:off x="7710737" y="667122"/>
            <a:ext cx="290374" cy="231224"/>
          </a:xfrm>
          <a:custGeom>
            <a:avLst/>
            <a:gdLst/>
            <a:ahLst/>
            <a:cxnLst/>
            <a:rect l="l" t="t" r="r" b="b"/>
            <a:pathLst>
              <a:path w="137618" h="109585" extrusionOk="0">
                <a:moveTo>
                  <a:pt x="136999" y="99882"/>
                </a:moveTo>
                <a:cubicBezTo>
                  <a:pt x="113869" y="47085"/>
                  <a:pt x="65635" y="9548"/>
                  <a:pt x="8785" y="104"/>
                </a:cubicBezTo>
                <a:cubicBezTo>
                  <a:pt x="-292" y="-1365"/>
                  <a:pt x="-3910" y="13258"/>
                  <a:pt x="5627" y="14771"/>
                </a:cubicBezTo>
                <a:cubicBezTo>
                  <a:pt x="57435" y="23274"/>
                  <a:pt x="101482" y="57237"/>
                  <a:pt x="122902" y="105166"/>
                </a:cubicBezTo>
                <a:cubicBezTo>
                  <a:pt x="126738" y="113936"/>
                  <a:pt x="140705" y="108323"/>
                  <a:pt x="136999" y="9988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3"/>
          <p:cNvSpPr/>
          <p:nvPr/>
        </p:nvSpPr>
        <p:spPr>
          <a:xfrm>
            <a:off x="7865454" y="617025"/>
            <a:ext cx="132428" cy="91243"/>
          </a:xfrm>
          <a:custGeom>
            <a:avLst/>
            <a:gdLst/>
            <a:ahLst/>
            <a:cxnLst/>
            <a:rect l="l" t="t" r="r" b="b"/>
            <a:pathLst>
              <a:path w="62762" h="43243" extrusionOk="0">
                <a:moveTo>
                  <a:pt x="60351" y="30032"/>
                </a:moveTo>
                <a:cubicBezTo>
                  <a:pt x="45705" y="17367"/>
                  <a:pt x="28955" y="7372"/>
                  <a:pt x="10845" y="500"/>
                </a:cubicBezTo>
                <a:cubicBezTo>
                  <a:pt x="2273" y="-2745"/>
                  <a:pt x="-4765" y="10739"/>
                  <a:pt x="4092" y="14093"/>
                </a:cubicBezTo>
                <a:cubicBezTo>
                  <a:pt x="20996" y="20446"/>
                  <a:pt x="36672" y="29731"/>
                  <a:pt x="50353" y="41521"/>
                </a:cubicBezTo>
                <a:cubicBezTo>
                  <a:pt x="57413" y="47594"/>
                  <a:pt x="67410" y="36127"/>
                  <a:pt x="60351" y="3003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82"/>
        <p:cNvGrpSpPr/>
        <p:nvPr/>
      </p:nvGrpSpPr>
      <p:grpSpPr>
        <a:xfrm>
          <a:off x="0" y="0"/>
          <a:ext cx="0" cy="0"/>
          <a:chOff x="0" y="0"/>
          <a:chExt cx="0" cy="0"/>
        </a:xfrm>
      </p:grpSpPr>
      <p:sp>
        <p:nvSpPr>
          <p:cNvPr id="83" name="Google Shape;83;p7"/>
          <p:cNvSpPr/>
          <p:nvPr/>
        </p:nvSpPr>
        <p:spPr>
          <a:xfrm rot="-884877">
            <a:off x="7997294" y="3564834"/>
            <a:ext cx="912816" cy="928284"/>
          </a:xfrm>
          <a:custGeom>
            <a:avLst/>
            <a:gdLst/>
            <a:ahLst/>
            <a:cxnLst/>
            <a:rect l="l" t="t" r="r" b="b"/>
            <a:pathLst>
              <a:path w="549996" h="559316" extrusionOk="0">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 name="Google Shape;84;p7"/>
          <p:cNvSpPr/>
          <p:nvPr/>
        </p:nvSpPr>
        <p:spPr>
          <a:xfrm>
            <a:off x="642525" y="331773"/>
            <a:ext cx="6943343" cy="927756"/>
          </a:xfrm>
          <a:custGeom>
            <a:avLst/>
            <a:gdLst/>
            <a:ahLst/>
            <a:cxnLst/>
            <a:rect l="l" t="t" r="r" b="b"/>
            <a:pathLst>
              <a:path w="3290684" h="399035" extrusionOk="0">
                <a:moveTo>
                  <a:pt x="3288221" y="146895"/>
                </a:moveTo>
                <a:cubicBezTo>
                  <a:pt x="3288879" y="83708"/>
                  <a:pt x="3268160" y="25739"/>
                  <a:pt x="3196488" y="21201"/>
                </a:cubicBezTo>
                <a:cubicBezTo>
                  <a:pt x="2907830" y="16005"/>
                  <a:pt x="2618711" y="18197"/>
                  <a:pt x="2329921" y="14777"/>
                </a:cubicBezTo>
                <a:cubicBezTo>
                  <a:pt x="1580495" y="9866"/>
                  <a:pt x="931222" y="0"/>
                  <a:pt x="181841" y="0"/>
                </a:cubicBezTo>
                <a:cubicBezTo>
                  <a:pt x="-44245" y="0"/>
                  <a:pt x="4866" y="162044"/>
                  <a:pt x="3813" y="206244"/>
                </a:cubicBezTo>
                <a:cubicBezTo>
                  <a:pt x="-6272" y="347395"/>
                  <a:pt x="64456" y="394927"/>
                  <a:pt x="198174" y="383395"/>
                </a:cubicBezTo>
                <a:lnTo>
                  <a:pt x="1064019" y="387780"/>
                </a:lnTo>
                <a:lnTo>
                  <a:pt x="2795708" y="396549"/>
                </a:lnTo>
                <a:cubicBezTo>
                  <a:pt x="2909277" y="397119"/>
                  <a:pt x="3023284" y="400671"/>
                  <a:pt x="3136832" y="398128"/>
                </a:cubicBezTo>
                <a:cubicBezTo>
                  <a:pt x="3275790" y="400627"/>
                  <a:pt x="3299512" y="257767"/>
                  <a:pt x="3288221" y="146895"/>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 name="Google Shape;85;p7"/>
          <p:cNvSpPr/>
          <p:nvPr/>
        </p:nvSpPr>
        <p:spPr>
          <a:xfrm>
            <a:off x="368194" y="422127"/>
            <a:ext cx="8379859" cy="4302579"/>
          </a:xfrm>
          <a:custGeom>
            <a:avLst/>
            <a:gdLst/>
            <a:ahLst/>
            <a:cxnLst/>
            <a:rect l="l" t="t" r="r" b="b"/>
            <a:pathLst>
              <a:path w="3971497" h="2039137" extrusionOk="0">
                <a:moveTo>
                  <a:pt x="3947725" y="299512"/>
                </a:moveTo>
                <a:cubicBezTo>
                  <a:pt x="3924134" y="113307"/>
                  <a:pt x="3885284" y="33501"/>
                  <a:pt x="3686450" y="8902"/>
                </a:cubicBezTo>
                <a:cubicBezTo>
                  <a:pt x="3601997" y="-3398"/>
                  <a:pt x="3538196" y="330"/>
                  <a:pt x="3453085" y="1250"/>
                </a:cubicBezTo>
                <a:cubicBezTo>
                  <a:pt x="2545650" y="21443"/>
                  <a:pt x="1638390" y="51765"/>
                  <a:pt x="731371" y="878"/>
                </a:cubicBezTo>
                <a:cubicBezTo>
                  <a:pt x="642467" y="-87"/>
                  <a:pt x="553519" y="1250"/>
                  <a:pt x="464769" y="6534"/>
                </a:cubicBezTo>
                <a:cubicBezTo>
                  <a:pt x="385183" y="11292"/>
                  <a:pt x="302374" y="15304"/>
                  <a:pt x="224563" y="33743"/>
                </a:cubicBezTo>
                <a:cubicBezTo>
                  <a:pt x="159908" y="49090"/>
                  <a:pt x="106653" y="83204"/>
                  <a:pt x="86570" y="149329"/>
                </a:cubicBezTo>
                <a:cubicBezTo>
                  <a:pt x="9067" y="671747"/>
                  <a:pt x="-7925" y="1209227"/>
                  <a:pt x="2994" y="1737127"/>
                </a:cubicBezTo>
                <a:cubicBezTo>
                  <a:pt x="7729" y="2035301"/>
                  <a:pt x="225024" y="2012784"/>
                  <a:pt x="454881" y="2012828"/>
                </a:cubicBezTo>
                <a:cubicBezTo>
                  <a:pt x="1452075" y="2021379"/>
                  <a:pt x="2463170" y="2030543"/>
                  <a:pt x="3459136" y="2039138"/>
                </a:cubicBezTo>
                <a:cubicBezTo>
                  <a:pt x="3468432" y="2039138"/>
                  <a:pt x="3468235" y="2024426"/>
                  <a:pt x="3458544" y="2024339"/>
                </a:cubicBezTo>
                <a:cubicBezTo>
                  <a:pt x="2395752" y="2013552"/>
                  <a:pt x="1331030" y="2008487"/>
                  <a:pt x="268237" y="1995157"/>
                </a:cubicBezTo>
                <a:cubicBezTo>
                  <a:pt x="201871" y="1991167"/>
                  <a:pt x="129981" y="1978933"/>
                  <a:pt x="80870" y="1929997"/>
                </a:cubicBezTo>
                <a:cubicBezTo>
                  <a:pt x="27856" y="1877181"/>
                  <a:pt x="19898" y="1797332"/>
                  <a:pt x="17289" y="1726406"/>
                </a:cubicBezTo>
                <a:cubicBezTo>
                  <a:pt x="11150" y="1553355"/>
                  <a:pt x="12904" y="1379647"/>
                  <a:pt x="17289" y="1206596"/>
                </a:cubicBezTo>
                <a:cubicBezTo>
                  <a:pt x="24962" y="897125"/>
                  <a:pt x="46317" y="588368"/>
                  <a:pt x="81352" y="280328"/>
                </a:cubicBezTo>
                <a:cubicBezTo>
                  <a:pt x="89990" y="206026"/>
                  <a:pt x="89333" y="112868"/>
                  <a:pt x="163591" y="71825"/>
                </a:cubicBezTo>
                <a:cubicBezTo>
                  <a:pt x="194285" y="54286"/>
                  <a:pt x="229825" y="46349"/>
                  <a:pt x="264444" y="40978"/>
                </a:cubicBezTo>
                <a:cubicBezTo>
                  <a:pt x="347341" y="28174"/>
                  <a:pt x="431728" y="22408"/>
                  <a:pt x="515502" y="18746"/>
                </a:cubicBezTo>
                <a:cubicBezTo>
                  <a:pt x="692894" y="11029"/>
                  <a:pt x="870483" y="17869"/>
                  <a:pt x="1047743" y="26113"/>
                </a:cubicBezTo>
                <a:cubicBezTo>
                  <a:pt x="1755029" y="63845"/>
                  <a:pt x="2462863" y="37711"/>
                  <a:pt x="3170346" y="20654"/>
                </a:cubicBezTo>
                <a:cubicBezTo>
                  <a:pt x="3346028" y="20478"/>
                  <a:pt x="3500947" y="3289"/>
                  <a:pt x="3675948" y="22605"/>
                </a:cubicBezTo>
                <a:cubicBezTo>
                  <a:pt x="3819576" y="42556"/>
                  <a:pt x="3893001" y="73821"/>
                  <a:pt x="3920034" y="229880"/>
                </a:cubicBezTo>
                <a:cubicBezTo>
                  <a:pt x="4003348" y="663591"/>
                  <a:pt x="3918609" y="1093707"/>
                  <a:pt x="3926392" y="1543489"/>
                </a:cubicBezTo>
                <a:cubicBezTo>
                  <a:pt x="3926568" y="1553092"/>
                  <a:pt x="3940665" y="1547436"/>
                  <a:pt x="3940490" y="1538337"/>
                </a:cubicBezTo>
                <a:cubicBezTo>
                  <a:pt x="3933321" y="1127383"/>
                  <a:pt x="4008215" y="711694"/>
                  <a:pt x="3947725" y="29951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 name="Google Shape;86;p7"/>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87" name="Google Shape;87;p7"/>
          <p:cNvSpPr txBox="1">
            <a:spLocks noGrp="1"/>
          </p:cNvSpPr>
          <p:nvPr>
            <p:ph type="body" idx="1"/>
          </p:nvPr>
        </p:nvSpPr>
        <p:spPr>
          <a:xfrm>
            <a:off x="1188175" y="1506350"/>
            <a:ext cx="3002700" cy="27621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1000"/>
              </a:spcBef>
              <a:spcAft>
                <a:spcPts val="0"/>
              </a:spcAft>
              <a:buSzPts val="2000"/>
              <a:buChar char="✗"/>
              <a:defRPr sz="2000"/>
            </a:lvl2pPr>
            <a:lvl3pPr marL="1371600" lvl="2" indent="-355600" rtl="0">
              <a:spcBef>
                <a:spcPts val="1000"/>
              </a:spcBef>
              <a:spcAft>
                <a:spcPts val="0"/>
              </a:spcAft>
              <a:buSzPts val="2000"/>
              <a:buChar char="■"/>
              <a:defRPr sz="2000"/>
            </a:lvl3pPr>
            <a:lvl4pPr marL="1828800" lvl="3" indent="-355600" rtl="0">
              <a:spcBef>
                <a:spcPts val="1000"/>
              </a:spcBef>
              <a:spcAft>
                <a:spcPts val="0"/>
              </a:spcAft>
              <a:buSzPts val="2000"/>
              <a:buChar char="●"/>
              <a:defRPr sz="2000"/>
            </a:lvl4pPr>
            <a:lvl5pPr marL="2286000" lvl="4" indent="-355600" rtl="0">
              <a:spcBef>
                <a:spcPts val="1000"/>
              </a:spcBef>
              <a:spcAft>
                <a:spcPts val="0"/>
              </a:spcAft>
              <a:buSzPts val="2000"/>
              <a:buChar char="○"/>
              <a:defRPr sz="2000"/>
            </a:lvl5pPr>
            <a:lvl6pPr marL="2743200" lvl="5" indent="-355600" rtl="0">
              <a:spcBef>
                <a:spcPts val="1000"/>
              </a:spcBef>
              <a:spcAft>
                <a:spcPts val="0"/>
              </a:spcAft>
              <a:buSzPts val="2000"/>
              <a:buChar char="■"/>
              <a:defRPr sz="2000"/>
            </a:lvl6pPr>
            <a:lvl7pPr marL="3200400" lvl="6" indent="-355600" rtl="0">
              <a:spcBef>
                <a:spcPts val="1000"/>
              </a:spcBef>
              <a:spcAft>
                <a:spcPts val="0"/>
              </a:spcAft>
              <a:buSzPts val="2000"/>
              <a:buChar char="●"/>
              <a:defRPr sz="2000"/>
            </a:lvl7pPr>
            <a:lvl8pPr marL="3657600" lvl="7" indent="-355600" rtl="0">
              <a:spcBef>
                <a:spcPts val="1000"/>
              </a:spcBef>
              <a:spcAft>
                <a:spcPts val="0"/>
              </a:spcAft>
              <a:buSzPts val="2000"/>
              <a:buChar char="○"/>
              <a:defRPr sz="2000"/>
            </a:lvl8pPr>
            <a:lvl9pPr marL="4114800" lvl="8" indent="-355600" rtl="0">
              <a:spcBef>
                <a:spcPts val="1000"/>
              </a:spcBef>
              <a:spcAft>
                <a:spcPts val="1000"/>
              </a:spcAft>
              <a:buSzPts val="2000"/>
              <a:buChar char="■"/>
              <a:defRPr sz="2000"/>
            </a:lvl9pPr>
          </a:lstStyle>
          <a:p>
            <a:endParaRPr/>
          </a:p>
        </p:txBody>
      </p:sp>
      <p:sp>
        <p:nvSpPr>
          <p:cNvPr id="88" name="Google Shape;88;p7"/>
          <p:cNvSpPr txBox="1">
            <a:spLocks noGrp="1"/>
          </p:cNvSpPr>
          <p:nvPr>
            <p:ph type="body" idx="2"/>
          </p:nvPr>
        </p:nvSpPr>
        <p:spPr>
          <a:xfrm>
            <a:off x="4611864" y="1506350"/>
            <a:ext cx="3002700" cy="27621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1000"/>
              </a:spcBef>
              <a:spcAft>
                <a:spcPts val="0"/>
              </a:spcAft>
              <a:buSzPts val="2000"/>
              <a:buChar char="✗"/>
              <a:defRPr sz="2000"/>
            </a:lvl2pPr>
            <a:lvl3pPr marL="1371600" lvl="2" indent="-355600" rtl="0">
              <a:spcBef>
                <a:spcPts val="1000"/>
              </a:spcBef>
              <a:spcAft>
                <a:spcPts val="0"/>
              </a:spcAft>
              <a:buSzPts val="2000"/>
              <a:buChar char="■"/>
              <a:defRPr sz="2000"/>
            </a:lvl3pPr>
            <a:lvl4pPr marL="1828800" lvl="3" indent="-355600" rtl="0">
              <a:spcBef>
                <a:spcPts val="1000"/>
              </a:spcBef>
              <a:spcAft>
                <a:spcPts val="0"/>
              </a:spcAft>
              <a:buSzPts val="2000"/>
              <a:buChar char="●"/>
              <a:defRPr sz="2000"/>
            </a:lvl4pPr>
            <a:lvl5pPr marL="2286000" lvl="4" indent="-355600" rtl="0">
              <a:spcBef>
                <a:spcPts val="1000"/>
              </a:spcBef>
              <a:spcAft>
                <a:spcPts val="0"/>
              </a:spcAft>
              <a:buSzPts val="2000"/>
              <a:buChar char="○"/>
              <a:defRPr sz="2000"/>
            </a:lvl5pPr>
            <a:lvl6pPr marL="2743200" lvl="5" indent="-355600" rtl="0">
              <a:spcBef>
                <a:spcPts val="1000"/>
              </a:spcBef>
              <a:spcAft>
                <a:spcPts val="0"/>
              </a:spcAft>
              <a:buSzPts val="2000"/>
              <a:buChar char="■"/>
              <a:defRPr sz="2000"/>
            </a:lvl6pPr>
            <a:lvl7pPr marL="3200400" lvl="6" indent="-355600" rtl="0">
              <a:spcBef>
                <a:spcPts val="1000"/>
              </a:spcBef>
              <a:spcAft>
                <a:spcPts val="0"/>
              </a:spcAft>
              <a:buSzPts val="2000"/>
              <a:buChar char="●"/>
              <a:defRPr sz="2000"/>
            </a:lvl7pPr>
            <a:lvl8pPr marL="3657600" lvl="7" indent="-355600" rtl="0">
              <a:spcBef>
                <a:spcPts val="1000"/>
              </a:spcBef>
              <a:spcAft>
                <a:spcPts val="0"/>
              </a:spcAft>
              <a:buSzPts val="2000"/>
              <a:buChar char="○"/>
              <a:defRPr sz="2000"/>
            </a:lvl8pPr>
            <a:lvl9pPr marL="4114800" lvl="8" indent="-355600" rtl="0">
              <a:spcBef>
                <a:spcPts val="1000"/>
              </a:spcBef>
              <a:spcAft>
                <a:spcPts val="1000"/>
              </a:spcAft>
              <a:buSzPts val="2000"/>
              <a:buChar char="■"/>
              <a:defRPr sz="2000"/>
            </a:lvl9pPr>
          </a:lstStyle>
          <a:p>
            <a:endParaRPr/>
          </a:p>
        </p:txBody>
      </p:sp>
      <p:sp>
        <p:nvSpPr>
          <p:cNvPr id="89" name="Google Shape;89;p7"/>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sp>
        <p:nvSpPr>
          <p:cNvPr id="90" name="Google Shape;90;p7"/>
          <p:cNvSpPr/>
          <p:nvPr/>
        </p:nvSpPr>
        <p:spPr>
          <a:xfrm>
            <a:off x="8138824" y="237026"/>
            <a:ext cx="739006" cy="927984"/>
          </a:xfrm>
          <a:custGeom>
            <a:avLst/>
            <a:gdLst/>
            <a:ahLst/>
            <a:cxnLst/>
            <a:rect l="l" t="t" r="r" b="b"/>
            <a:pathLst>
              <a:path w="385904" h="484587" extrusionOk="0">
                <a:moveTo>
                  <a:pt x="316148" y="219239"/>
                </a:moveTo>
                <a:cubicBezTo>
                  <a:pt x="261491" y="116194"/>
                  <a:pt x="157744" y="32311"/>
                  <a:pt x="38101" y="26786"/>
                </a:cubicBezTo>
                <a:cubicBezTo>
                  <a:pt x="47463" y="22510"/>
                  <a:pt x="56935" y="18432"/>
                  <a:pt x="66471" y="14530"/>
                </a:cubicBezTo>
                <a:cubicBezTo>
                  <a:pt x="75241" y="10978"/>
                  <a:pt x="71273" y="-3010"/>
                  <a:pt x="62086" y="586"/>
                </a:cubicBezTo>
                <a:cubicBezTo>
                  <a:pt x="42552" y="8566"/>
                  <a:pt x="23390" y="17336"/>
                  <a:pt x="4578" y="26895"/>
                </a:cubicBezTo>
                <a:cubicBezTo>
                  <a:pt x="-2854" y="30645"/>
                  <a:pt x="-508" y="42440"/>
                  <a:pt x="6398" y="41585"/>
                </a:cubicBezTo>
                <a:cubicBezTo>
                  <a:pt x="7473" y="41870"/>
                  <a:pt x="8591" y="41957"/>
                  <a:pt x="9709" y="41826"/>
                </a:cubicBezTo>
                <a:cubicBezTo>
                  <a:pt x="22162" y="48710"/>
                  <a:pt x="33190" y="57875"/>
                  <a:pt x="42267" y="68837"/>
                </a:cubicBezTo>
                <a:cubicBezTo>
                  <a:pt x="48231" y="76094"/>
                  <a:pt x="60618" y="67368"/>
                  <a:pt x="54786" y="60265"/>
                </a:cubicBezTo>
                <a:cubicBezTo>
                  <a:pt x="49217" y="53468"/>
                  <a:pt x="42990" y="47241"/>
                  <a:pt x="36216" y="41650"/>
                </a:cubicBezTo>
                <a:cubicBezTo>
                  <a:pt x="257544" y="58730"/>
                  <a:pt x="357411" y="281133"/>
                  <a:pt x="371135" y="478147"/>
                </a:cubicBezTo>
                <a:cubicBezTo>
                  <a:pt x="372034" y="487859"/>
                  <a:pt x="386723" y="485952"/>
                  <a:pt x="385869" y="476678"/>
                </a:cubicBezTo>
                <a:cubicBezTo>
                  <a:pt x="377756" y="387730"/>
                  <a:pt x="358704" y="298409"/>
                  <a:pt x="316148" y="21923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7"/>
          <p:cNvSpPr/>
          <p:nvPr/>
        </p:nvSpPr>
        <p:spPr>
          <a:xfrm>
            <a:off x="8547668" y="2847045"/>
            <a:ext cx="262123" cy="231108"/>
          </a:xfrm>
          <a:custGeom>
            <a:avLst/>
            <a:gdLst/>
            <a:ahLst/>
            <a:cxnLst/>
            <a:rect l="l" t="t" r="r" b="b"/>
            <a:pathLst>
              <a:path w="124229" h="109530" extrusionOk="0">
                <a:moveTo>
                  <a:pt x="79291" y="1720"/>
                </a:moveTo>
                <a:cubicBezTo>
                  <a:pt x="8212" y="-15360"/>
                  <a:pt x="-40965" y="100205"/>
                  <a:pt x="47829" y="108799"/>
                </a:cubicBezTo>
                <a:cubicBezTo>
                  <a:pt x="119983" y="119191"/>
                  <a:pt x="160785" y="15554"/>
                  <a:pt x="79291" y="1720"/>
                </a:cubicBezTo>
                <a:close/>
                <a:moveTo>
                  <a:pt x="106609" y="64095"/>
                </a:moveTo>
                <a:cubicBezTo>
                  <a:pt x="93827" y="96675"/>
                  <a:pt x="39761" y="106168"/>
                  <a:pt x="18275" y="78083"/>
                </a:cubicBezTo>
                <a:cubicBezTo>
                  <a:pt x="2292" y="46095"/>
                  <a:pt x="38489" y="11651"/>
                  <a:pt x="70390" y="15247"/>
                </a:cubicBezTo>
                <a:cubicBezTo>
                  <a:pt x="97620" y="15401"/>
                  <a:pt x="116651" y="36974"/>
                  <a:pt x="106609" y="6409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7"/>
          <p:cNvSpPr/>
          <p:nvPr/>
        </p:nvSpPr>
        <p:spPr>
          <a:xfrm>
            <a:off x="4426766" y="4724706"/>
            <a:ext cx="888148" cy="61490"/>
          </a:xfrm>
          <a:custGeom>
            <a:avLst/>
            <a:gdLst/>
            <a:ahLst/>
            <a:cxnLst/>
            <a:rect l="l" t="t" r="r" b="b"/>
            <a:pathLst>
              <a:path w="420923" h="29142" extrusionOk="0">
                <a:moveTo>
                  <a:pt x="413489" y="13189"/>
                </a:moveTo>
                <a:cubicBezTo>
                  <a:pt x="278455" y="16526"/>
                  <a:pt x="143334" y="12132"/>
                  <a:pt x="8805" y="34"/>
                </a:cubicBezTo>
                <a:cubicBezTo>
                  <a:pt x="-293" y="-799"/>
                  <a:pt x="-3933" y="13847"/>
                  <a:pt x="5670" y="14702"/>
                </a:cubicBezTo>
                <a:cubicBezTo>
                  <a:pt x="141449" y="26940"/>
                  <a:pt x="277798" y="31404"/>
                  <a:pt x="414081" y="28076"/>
                </a:cubicBezTo>
                <a:cubicBezTo>
                  <a:pt x="423377" y="27769"/>
                  <a:pt x="423223" y="12970"/>
                  <a:pt x="413489" y="13189"/>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 name="Google Shape;93;p7"/>
          <p:cNvSpPr/>
          <p:nvPr/>
        </p:nvSpPr>
        <p:spPr>
          <a:xfrm>
            <a:off x="5368771" y="4755508"/>
            <a:ext cx="86890" cy="31179"/>
          </a:xfrm>
          <a:custGeom>
            <a:avLst/>
            <a:gdLst/>
            <a:ahLst/>
            <a:cxnLst/>
            <a:rect l="l" t="t" r="r" b="b"/>
            <a:pathLst>
              <a:path w="41180" h="14777" extrusionOk="0">
                <a:moveTo>
                  <a:pt x="33693" y="0"/>
                </a:moveTo>
                <a:lnTo>
                  <a:pt x="6835" y="0"/>
                </a:lnTo>
                <a:cubicBezTo>
                  <a:pt x="-2461" y="0"/>
                  <a:pt x="-2286" y="14777"/>
                  <a:pt x="7427" y="14777"/>
                </a:cubicBezTo>
                <a:lnTo>
                  <a:pt x="34307" y="14777"/>
                </a:lnTo>
                <a:cubicBezTo>
                  <a:pt x="43669" y="14777"/>
                  <a:pt x="43471" y="0"/>
                  <a:pt x="33693"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 name="Google Shape;94;p7"/>
          <p:cNvSpPr/>
          <p:nvPr/>
        </p:nvSpPr>
        <p:spPr>
          <a:xfrm>
            <a:off x="5538652" y="4755173"/>
            <a:ext cx="299728" cy="40681"/>
          </a:xfrm>
          <a:custGeom>
            <a:avLst/>
            <a:gdLst/>
            <a:ahLst/>
            <a:cxnLst/>
            <a:rect l="l" t="t" r="r" b="b"/>
            <a:pathLst>
              <a:path w="142051" h="19280" extrusionOk="0">
                <a:moveTo>
                  <a:pt x="136384" y="4500"/>
                </a:moveTo>
                <a:lnTo>
                  <a:pt x="8783" y="5"/>
                </a:lnTo>
                <a:cubicBezTo>
                  <a:pt x="-272" y="-323"/>
                  <a:pt x="-3933" y="14344"/>
                  <a:pt x="5648" y="14695"/>
                </a:cubicBezTo>
                <a:lnTo>
                  <a:pt x="133227" y="19277"/>
                </a:lnTo>
                <a:cubicBezTo>
                  <a:pt x="142282" y="19518"/>
                  <a:pt x="146031" y="4851"/>
                  <a:pt x="136384" y="450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 name="Google Shape;95;p7"/>
          <p:cNvSpPr/>
          <p:nvPr/>
        </p:nvSpPr>
        <p:spPr>
          <a:xfrm>
            <a:off x="325536" y="1027644"/>
            <a:ext cx="113330" cy="954049"/>
          </a:xfrm>
          <a:custGeom>
            <a:avLst/>
            <a:gdLst/>
            <a:ahLst/>
            <a:cxnLst/>
            <a:rect l="l" t="t" r="r" b="b"/>
            <a:pathLst>
              <a:path w="53711" h="452156" extrusionOk="0">
                <a:moveTo>
                  <a:pt x="39194" y="6047"/>
                </a:moveTo>
                <a:cubicBezTo>
                  <a:pt x="16217" y="151582"/>
                  <a:pt x="8039" y="298805"/>
                  <a:pt x="15" y="445744"/>
                </a:cubicBezTo>
                <a:cubicBezTo>
                  <a:pt x="-533" y="455478"/>
                  <a:pt x="14244" y="453439"/>
                  <a:pt x="14748" y="444275"/>
                </a:cubicBezTo>
                <a:cubicBezTo>
                  <a:pt x="22707" y="298586"/>
                  <a:pt x="30819" y="152678"/>
                  <a:pt x="53598" y="8393"/>
                </a:cubicBezTo>
                <a:cubicBezTo>
                  <a:pt x="55133" y="-1298"/>
                  <a:pt x="40597" y="-3271"/>
                  <a:pt x="39194" y="604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 name="Google Shape;96;p7"/>
          <p:cNvSpPr/>
          <p:nvPr/>
        </p:nvSpPr>
        <p:spPr>
          <a:xfrm>
            <a:off x="257001" y="1121076"/>
            <a:ext cx="80437" cy="399039"/>
          </a:xfrm>
          <a:custGeom>
            <a:avLst/>
            <a:gdLst/>
            <a:ahLst/>
            <a:cxnLst/>
            <a:rect l="l" t="t" r="r" b="b"/>
            <a:pathLst>
              <a:path w="38122" h="189118" extrusionOk="0">
                <a:moveTo>
                  <a:pt x="23673" y="6072"/>
                </a:moveTo>
                <a:cubicBezTo>
                  <a:pt x="15809" y="64288"/>
                  <a:pt x="7945" y="122498"/>
                  <a:pt x="82" y="180701"/>
                </a:cubicBezTo>
                <a:cubicBezTo>
                  <a:pt x="-1212" y="190414"/>
                  <a:pt x="13237" y="192409"/>
                  <a:pt x="14486" y="183047"/>
                </a:cubicBezTo>
                <a:cubicBezTo>
                  <a:pt x="22364" y="124844"/>
                  <a:pt x="30213" y="66634"/>
                  <a:pt x="38033" y="8418"/>
                </a:cubicBezTo>
                <a:cubicBezTo>
                  <a:pt x="39393" y="-1295"/>
                  <a:pt x="24879" y="-3290"/>
                  <a:pt x="23673" y="607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 Half">
  <p:cSld name="BLANK_1_1">
    <p:bg>
      <p:bgPr>
        <a:solidFill>
          <a:schemeClr val="lt1"/>
        </a:solidFill>
        <a:effectLst/>
      </p:bgPr>
    </p:bg>
    <p:spTree>
      <p:nvGrpSpPr>
        <p:cNvPr id="1" name="Shape 166"/>
        <p:cNvGrpSpPr/>
        <p:nvPr/>
      </p:nvGrpSpPr>
      <p:grpSpPr>
        <a:xfrm>
          <a:off x="0" y="0"/>
          <a:ext cx="0" cy="0"/>
          <a:chOff x="0" y="0"/>
          <a:chExt cx="0" cy="0"/>
        </a:xfrm>
      </p:grpSpPr>
      <p:sp>
        <p:nvSpPr>
          <p:cNvPr id="167" name="Google Shape;167;p13"/>
          <p:cNvSpPr/>
          <p:nvPr/>
        </p:nvSpPr>
        <p:spPr>
          <a:xfrm rot="-1760302">
            <a:off x="4588400" y="637136"/>
            <a:ext cx="4206636" cy="4111947"/>
          </a:xfrm>
          <a:custGeom>
            <a:avLst/>
            <a:gdLst/>
            <a:ahLst/>
            <a:cxnLst/>
            <a:rect l="l" t="t" r="r" b="b"/>
            <a:pathLst>
              <a:path w="549996" h="559316" extrusionOk="0">
                <a:moveTo>
                  <a:pt x="536665" y="198722"/>
                </a:moveTo>
                <a:cubicBezTo>
                  <a:pt x="507988" y="55467"/>
                  <a:pt x="324589" y="-49573"/>
                  <a:pt x="179295" y="24291"/>
                </a:cubicBezTo>
                <a:cubicBezTo>
                  <a:pt x="17974" y="106420"/>
                  <a:pt x="-81169" y="375917"/>
                  <a:pt x="88111" y="512244"/>
                </a:cubicBezTo>
                <a:cubicBezTo>
                  <a:pt x="141168" y="554536"/>
                  <a:pt x="210888" y="558504"/>
                  <a:pt x="276092" y="557584"/>
                </a:cubicBezTo>
                <a:cubicBezTo>
                  <a:pt x="484178" y="579947"/>
                  <a:pt x="588999" y="381814"/>
                  <a:pt x="536665" y="198722"/>
                </a:cubicBezTo>
                <a:close/>
              </a:path>
            </a:pathLst>
          </a:cu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8" name="Google Shape;168;p13"/>
          <p:cNvSpPr txBox="1">
            <a:spLocks noGrp="1"/>
          </p:cNvSpPr>
          <p:nvPr>
            <p:ph type="sldNum" idx="12"/>
          </p:nvPr>
        </p:nvSpPr>
        <p:spPr>
          <a:xfrm>
            <a:off x="8404375" y="4693376"/>
            <a:ext cx="548700" cy="3003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‹N°›</a:t>
            </a:fld>
            <a:endParaRPr/>
          </a:p>
        </p:txBody>
      </p:sp>
      <p:grpSp>
        <p:nvGrpSpPr>
          <p:cNvPr id="169" name="Google Shape;169;p13"/>
          <p:cNvGrpSpPr/>
          <p:nvPr/>
        </p:nvGrpSpPr>
        <p:grpSpPr>
          <a:xfrm>
            <a:off x="4377287" y="431563"/>
            <a:ext cx="4360802" cy="4280374"/>
            <a:chOff x="576654" y="555403"/>
            <a:chExt cx="3865959" cy="3794658"/>
          </a:xfrm>
        </p:grpSpPr>
        <p:sp>
          <p:nvSpPr>
            <p:cNvPr id="170" name="Google Shape;170;p13"/>
            <p:cNvSpPr/>
            <p:nvPr/>
          </p:nvSpPr>
          <p:spPr>
            <a:xfrm>
              <a:off x="619289" y="555403"/>
              <a:ext cx="3823324" cy="3794658"/>
            </a:xfrm>
            <a:custGeom>
              <a:avLst/>
              <a:gdLst/>
              <a:ahLst/>
              <a:cxnLst/>
              <a:rect l="l" t="t" r="r" b="b"/>
              <a:pathLst>
                <a:path w="1812002" h="1798416" extrusionOk="0">
                  <a:moveTo>
                    <a:pt x="1803580" y="754533"/>
                  </a:moveTo>
                  <a:cubicBezTo>
                    <a:pt x="1755126" y="365965"/>
                    <a:pt x="1420404" y="43389"/>
                    <a:pt x="1031243" y="5415"/>
                  </a:cubicBezTo>
                  <a:cubicBezTo>
                    <a:pt x="982060" y="-66"/>
                    <a:pt x="932504" y="-1381"/>
                    <a:pt x="883099" y="1447"/>
                  </a:cubicBezTo>
                  <a:cubicBezTo>
                    <a:pt x="873803" y="1973"/>
                    <a:pt x="873957" y="16794"/>
                    <a:pt x="883691" y="16246"/>
                  </a:cubicBezTo>
                  <a:cubicBezTo>
                    <a:pt x="1757494" y="-18263"/>
                    <a:pt x="2121442" y="1058868"/>
                    <a:pt x="1445508" y="1590605"/>
                  </a:cubicBezTo>
                  <a:cubicBezTo>
                    <a:pt x="1154174" y="1812547"/>
                    <a:pt x="730088" y="1849314"/>
                    <a:pt x="411765" y="1663262"/>
                  </a:cubicBezTo>
                  <a:cubicBezTo>
                    <a:pt x="67769" y="1470874"/>
                    <a:pt x="-50821" y="1022824"/>
                    <a:pt x="50843" y="658548"/>
                  </a:cubicBezTo>
                  <a:cubicBezTo>
                    <a:pt x="145996" y="257328"/>
                    <a:pt x="571617" y="-46393"/>
                    <a:pt x="981233" y="77876"/>
                  </a:cubicBezTo>
                  <a:cubicBezTo>
                    <a:pt x="990003" y="80529"/>
                    <a:pt x="993533" y="65949"/>
                    <a:pt x="984391" y="63186"/>
                  </a:cubicBezTo>
                  <a:cubicBezTo>
                    <a:pt x="621232" y="-46436"/>
                    <a:pt x="223477" y="180680"/>
                    <a:pt x="83292" y="523010"/>
                  </a:cubicBezTo>
                  <a:cubicBezTo>
                    <a:pt x="-163184" y="1097697"/>
                    <a:pt x="154152" y="1768368"/>
                    <a:pt x="813533" y="1796542"/>
                  </a:cubicBezTo>
                  <a:cubicBezTo>
                    <a:pt x="1393503" y="1832827"/>
                    <a:pt x="1882662" y="1337310"/>
                    <a:pt x="1803580" y="75453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1" name="Google Shape;171;p13"/>
            <p:cNvSpPr/>
            <p:nvPr/>
          </p:nvSpPr>
          <p:spPr>
            <a:xfrm>
              <a:off x="576654" y="3067330"/>
              <a:ext cx="620488" cy="986037"/>
            </a:xfrm>
            <a:custGeom>
              <a:avLst/>
              <a:gdLst/>
              <a:ahLst/>
              <a:cxnLst/>
              <a:rect l="l" t="t" r="r" b="b"/>
              <a:pathLst>
                <a:path w="294070" h="467316" extrusionOk="0">
                  <a:moveTo>
                    <a:pt x="291610" y="454155"/>
                  </a:moveTo>
                  <a:cubicBezTo>
                    <a:pt x="153814" y="339512"/>
                    <a:pt x="54825" y="179550"/>
                    <a:pt x="14308" y="4834"/>
                  </a:cubicBezTo>
                  <a:cubicBezTo>
                    <a:pt x="12116" y="-4528"/>
                    <a:pt x="-1872" y="1084"/>
                    <a:pt x="211" y="10007"/>
                  </a:cubicBezTo>
                  <a:cubicBezTo>
                    <a:pt x="42374" y="188276"/>
                    <a:pt x="141091" y="348128"/>
                    <a:pt x="281612" y="465666"/>
                  </a:cubicBezTo>
                  <a:cubicBezTo>
                    <a:pt x="288760" y="471585"/>
                    <a:pt x="298757" y="460141"/>
                    <a:pt x="291610" y="45415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2" name="Google Shape;172;p13"/>
            <p:cNvSpPr/>
            <p:nvPr/>
          </p:nvSpPr>
          <p:spPr>
            <a:xfrm>
              <a:off x="625052" y="3542878"/>
              <a:ext cx="246686" cy="335935"/>
            </a:xfrm>
            <a:custGeom>
              <a:avLst/>
              <a:gdLst/>
              <a:ahLst/>
              <a:cxnLst/>
              <a:rect l="l" t="t" r="r" b="b"/>
              <a:pathLst>
                <a:path w="116913" h="159211" extrusionOk="0">
                  <a:moveTo>
                    <a:pt x="114759" y="145770"/>
                  </a:moveTo>
                  <a:cubicBezTo>
                    <a:pt x="73155" y="104376"/>
                    <a:pt x="38848" y="56252"/>
                    <a:pt x="13292" y="3435"/>
                  </a:cubicBezTo>
                  <a:cubicBezTo>
                    <a:pt x="9193" y="-5027"/>
                    <a:pt x="-3195" y="3808"/>
                    <a:pt x="774" y="12030"/>
                  </a:cubicBezTo>
                  <a:cubicBezTo>
                    <a:pt x="27012" y="65964"/>
                    <a:pt x="62178" y="115053"/>
                    <a:pt x="104784" y="157258"/>
                  </a:cubicBezTo>
                  <a:cubicBezTo>
                    <a:pt x="111361" y="163814"/>
                    <a:pt x="121337" y="152303"/>
                    <a:pt x="114759" y="14577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3" name="Google Shape;173;p13"/>
            <p:cNvSpPr/>
            <p:nvPr/>
          </p:nvSpPr>
          <p:spPr>
            <a:xfrm>
              <a:off x="3508732" y="703042"/>
              <a:ext cx="736985" cy="678722"/>
            </a:xfrm>
            <a:custGeom>
              <a:avLst/>
              <a:gdLst/>
              <a:ahLst/>
              <a:cxnLst/>
              <a:rect l="l" t="t" r="r" b="b"/>
              <a:pathLst>
                <a:path w="349282" h="321669" extrusionOk="0">
                  <a:moveTo>
                    <a:pt x="348469" y="309928"/>
                  </a:moveTo>
                  <a:cubicBezTo>
                    <a:pt x="278003" y="170664"/>
                    <a:pt x="156037" y="58585"/>
                    <a:pt x="11050" y="551"/>
                  </a:cubicBezTo>
                  <a:cubicBezTo>
                    <a:pt x="2543" y="-2847"/>
                    <a:pt x="-4823" y="10439"/>
                    <a:pt x="3968" y="13969"/>
                  </a:cubicBezTo>
                  <a:cubicBezTo>
                    <a:pt x="146478" y="70973"/>
                    <a:pt x="266844" y="180859"/>
                    <a:pt x="335709" y="318194"/>
                  </a:cubicBezTo>
                  <a:cubicBezTo>
                    <a:pt x="339918" y="326613"/>
                    <a:pt x="352591" y="318107"/>
                    <a:pt x="348469" y="30992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4" name="Google Shape;174;p13"/>
            <p:cNvSpPr/>
            <p:nvPr/>
          </p:nvSpPr>
          <p:spPr>
            <a:xfrm>
              <a:off x="4237875" y="1405342"/>
              <a:ext cx="51220" cy="74504"/>
            </a:xfrm>
            <a:custGeom>
              <a:avLst/>
              <a:gdLst/>
              <a:ahLst/>
              <a:cxnLst/>
              <a:rect l="l" t="t" r="r" b="b"/>
              <a:pathLst>
                <a:path w="24275" h="35310" extrusionOk="0">
                  <a:moveTo>
                    <a:pt x="23295" y="23713"/>
                  </a:moveTo>
                  <a:lnTo>
                    <a:pt x="13692" y="3323"/>
                  </a:lnTo>
                  <a:cubicBezTo>
                    <a:pt x="8452" y="-4658"/>
                    <a:pt x="-3475" y="3191"/>
                    <a:pt x="975" y="11588"/>
                  </a:cubicBezTo>
                  <a:cubicBezTo>
                    <a:pt x="4176" y="18384"/>
                    <a:pt x="7371" y="25181"/>
                    <a:pt x="10556" y="31978"/>
                  </a:cubicBezTo>
                  <a:cubicBezTo>
                    <a:pt x="15906" y="39980"/>
                    <a:pt x="27745" y="32109"/>
                    <a:pt x="23295" y="2371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75" name="Google Shape;175;p13"/>
          <p:cNvSpPr/>
          <p:nvPr/>
        </p:nvSpPr>
        <p:spPr>
          <a:xfrm rot="2700000">
            <a:off x="4969709" y="954676"/>
            <a:ext cx="200969" cy="172851"/>
          </a:xfrm>
          <a:custGeom>
            <a:avLst/>
            <a:gdLst/>
            <a:ahLst/>
            <a:cxnLst/>
            <a:rect l="l" t="t" r="r" b="b"/>
            <a:pathLst>
              <a:path w="95214" h="81892" extrusionOk="0">
                <a:moveTo>
                  <a:pt x="92489" y="65480"/>
                </a:moveTo>
                <a:lnTo>
                  <a:pt x="61028" y="43753"/>
                </a:lnTo>
                <a:cubicBezTo>
                  <a:pt x="70521" y="33157"/>
                  <a:pt x="80036" y="22580"/>
                  <a:pt x="89530" y="12028"/>
                </a:cubicBezTo>
                <a:cubicBezTo>
                  <a:pt x="96107" y="4771"/>
                  <a:pt x="85145" y="-4635"/>
                  <a:pt x="78567" y="2600"/>
                </a:cubicBezTo>
                <a:lnTo>
                  <a:pt x="48991" y="35487"/>
                </a:lnTo>
                <a:lnTo>
                  <a:pt x="12684" y="10383"/>
                </a:lnTo>
                <a:cubicBezTo>
                  <a:pt x="5098" y="5144"/>
                  <a:pt x="-4856" y="16610"/>
                  <a:pt x="2687" y="21872"/>
                </a:cubicBezTo>
                <a:lnTo>
                  <a:pt x="38796" y="46844"/>
                </a:lnTo>
                <a:lnTo>
                  <a:pt x="18275" y="69865"/>
                </a:lnTo>
                <a:cubicBezTo>
                  <a:pt x="11697" y="77122"/>
                  <a:pt x="22660" y="86527"/>
                  <a:pt x="29237" y="79292"/>
                </a:cubicBezTo>
                <a:lnTo>
                  <a:pt x="50942" y="55175"/>
                </a:lnTo>
                <a:lnTo>
                  <a:pt x="82601" y="77100"/>
                </a:lnTo>
                <a:cubicBezTo>
                  <a:pt x="90078" y="82296"/>
                  <a:pt x="100119" y="70829"/>
                  <a:pt x="92489" y="6548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6" name="Google Shape;176;p13"/>
          <p:cNvSpPr/>
          <p:nvPr/>
        </p:nvSpPr>
        <p:spPr>
          <a:xfrm rot="8434612">
            <a:off x="7810734" y="3959265"/>
            <a:ext cx="540275" cy="264310"/>
          </a:xfrm>
          <a:custGeom>
            <a:avLst/>
            <a:gdLst/>
            <a:ahLst/>
            <a:cxnLst/>
            <a:rect l="l" t="t" r="r" b="b"/>
            <a:pathLst>
              <a:path w="256043" h="125260" extrusionOk="0">
                <a:moveTo>
                  <a:pt x="122835" y="3891"/>
                </a:moveTo>
                <a:cubicBezTo>
                  <a:pt x="106677" y="35258"/>
                  <a:pt x="90541" y="66632"/>
                  <a:pt x="74404" y="98013"/>
                </a:cubicBezTo>
                <a:cubicBezTo>
                  <a:pt x="67103" y="82972"/>
                  <a:pt x="59737" y="67939"/>
                  <a:pt x="52348" y="52914"/>
                </a:cubicBezTo>
                <a:cubicBezTo>
                  <a:pt x="49783" y="47630"/>
                  <a:pt x="41583" y="45218"/>
                  <a:pt x="38602" y="51708"/>
                </a:cubicBezTo>
                <a:cubicBezTo>
                  <a:pt x="30007" y="70416"/>
                  <a:pt x="17598" y="87110"/>
                  <a:pt x="2141" y="100709"/>
                </a:cubicBezTo>
                <a:cubicBezTo>
                  <a:pt x="-4787" y="106848"/>
                  <a:pt x="6723" y="116802"/>
                  <a:pt x="13629" y="110685"/>
                </a:cubicBezTo>
                <a:cubicBezTo>
                  <a:pt x="26258" y="99453"/>
                  <a:pt x="36979" y="86235"/>
                  <a:pt x="45354" y="71550"/>
                </a:cubicBezTo>
                <a:lnTo>
                  <a:pt x="67432" y="116670"/>
                </a:lnTo>
                <a:cubicBezTo>
                  <a:pt x="70107" y="122174"/>
                  <a:pt x="77978" y="124147"/>
                  <a:pt x="81179" y="117876"/>
                </a:cubicBezTo>
                <a:lnTo>
                  <a:pt x="128580" y="25793"/>
                </a:lnTo>
                <a:cubicBezTo>
                  <a:pt x="139147" y="55900"/>
                  <a:pt x="147259" y="86822"/>
                  <a:pt x="152784" y="118249"/>
                </a:cubicBezTo>
                <a:cubicBezTo>
                  <a:pt x="153969" y="125024"/>
                  <a:pt x="163462" y="128422"/>
                  <a:pt x="166970" y="121318"/>
                </a:cubicBezTo>
                <a:cubicBezTo>
                  <a:pt x="177515" y="99979"/>
                  <a:pt x="188039" y="78638"/>
                  <a:pt x="198585" y="57299"/>
                </a:cubicBezTo>
                <a:cubicBezTo>
                  <a:pt x="214107" y="75321"/>
                  <a:pt x="228819" y="94022"/>
                  <a:pt x="242434" y="113469"/>
                </a:cubicBezTo>
                <a:cubicBezTo>
                  <a:pt x="247959" y="121297"/>
                  <a:pt x="260259" y="113711"/>
                  <a:pt x="254580" y="105686"/>
                </a:cubicBezTo>
                <a:cubicBezTo>
                  <a:pt x="238509" y="82896"/>
                  <a:pt x="221145" y="61039"/>
                  <a:pt x="202575" y="40220"/>
                </a:cubicBezTo>
                <a:cubicBezTo>
                  <a:pt x="199023" y="36229"/>
                  <a:pt x="192512" y="35089"/>
                  <a:pt x="189705" y="40746"/>
                </a:cubicBezTo>
                <a:lnTo>
                  <a:pt x="163001" y="94899"/>
                </a:lnTo>
                <a:cubicBezTo>
                  <a:pt x="156468" y="64295"/>
                  <a:pt x="147566" y="34241"/>
                  <a:pt x="136407" y="5009"/>
                </a:cubicBezTo>
                <a:cubicBezTo>
                  <a:pt x="134324" y="-823"/>
                  <a:pt x="125861" y="-2029"/>
                  <a:pt x="122835" y="389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Tree>
  </p:cSld>
  <p:clrMapOvr>
    <a:masterClrMapping/>
  </p:clrMapOvr>
  <p:transition spd="med">
    <p:pull/>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83375" y="683600"/>
            <a:ext cx="6426300" cy="396300"/>
          </a:xfrm>
          <a:prstGeom prst="rect">
            <a:avLst/>
          </a:prstGeom>
          <a:noFill/>
          <a:ln>
            <a:noFill/>
          </a:ln>
        </p:spPr>
        <p:txBody>
          <a:bodyPr spcFirstLastPara="1" wrap="square" lIns="0" tIns="0" rIns="0" bIns="0" anchor="ctr" anchorCtr="0">
            <a:noAutofit/>
          </a:bodyPr>
          <a:lstStyle>
            <a:lvl1pPr lvl="0"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1pPr>
            <a:lvl2pPr lvl="1"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2pPr>
            <a:lvl3pPr lvl="2"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3pPr>
            <a:lvl4pPr lvl="3"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4pPr>
            <a:lvl5pPr lvl="4"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5pPr>
            <a:lvl6pPr lvl="5"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6pPr>
            <a:lvl7pPr lvl="6"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7pPr>
            <a:lvl8pPr lvl="7"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8pPr>
            <a:lvl9pPr lvl="8" rtl="0">
              <a:lnSpc>
                <a:spcPct val="90000"/>
              </a:lnSpc>
              <a:spcBef>
                <a:spcPts val="0"/>
              </a:spcBef>
              <a:spcAft>
                <a:spcPts val="0"/>
              </a:spcAft>
              <a:buClr>
                <a:schemeClr val="dk1"/>
              </a:buClr>
              <a:buSzPts val="3400"/>
              <a:buFont typeface="Amatic SC"/>
              <a:buNone/>
              <a:defRPr sz="3400" b="1">
                <a:solidFill>
                  <a:schemeClr val="dk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1188175" y="1506350"/>
            <a:ext cx="6426300" cy="2840400"/>
          </a:xfrm>
          <a:prstGeom prst="rect">
            <a:avLst/>
          </a:prstGeom>
          <a:noFill/>
          <a:ln>
            <a:noFill/>
          </a:ln>
        </p:spPr>
        <p:txBody>
          <a:bodyPr spcFirstLastPara="1" wrap="square" lIns="0" tIns="0" rIns="0" bIns="0" anchor="t" anchorCtr="0">
            <a:noAutofit/>
          </a:bodyPr>
          <a:lstStyle>
            <a:lvl1pPr marL="457200" lvl="0" indent="-368300" rtl="0">
              <a:lnSpc>
                <a:spcPct val="100000"/>
              </a:lnSpc>
              <a:spcBef>
                <a:spcPts val="0"/>
              </a:spcBef>
              <a:spcAft>
                <a:spcPts val="0"/>
              </a:spcAft>
              <a:buClr>
                <a:schemeClr val="accent1"/>
              </a:buClr>
              <a:buSzPts val="2200"/>
              <a:buFont typeface="Nunito"/>
              <a:buChar char="✗"/>
              <a:defRPr sz="2200">
                <a:solidFill>
                  <a:schemeClr val="dk1"/>
                </a:solidFill>
                <a:latin typeface="Nunito"/>
                <a:ea typeface="Nunito"/>
                <a:cs typeface="Nunito"/>
                <a:sym typeface="Nunito"/>
              </a:defRPr>
            </a:lvl1pPr>
            <a:lvl2pPr marL="914400" lvl="1" indent="-368300" rtl="0">
              <a:lnSpc>
                <a:spcPct val="100000"/>
              </a:lnSpc>
              <a:spcBef>
                <a:spcPts val="1000"/>
              </a:spcBef>
              <a:spcAft>
                <a:spcPts val="0"/>
              </a:spcAft>
              <a:buClr>
                <a:schemeClr val="dk2"/>
              </a:buClr>
              <a:buSzPts val="2200"/>
              <a:buFont typeface="Nunito"/>
              <a:buChar char="✗"/>
              <a:defRPr sz="2200">
                <a:solidFill>
                  <a:schemeClr val="dk1"/>
                </a:solidFill>
                <a:latin typeface="Nunito"/>
                <a:ea typeface="Nunito"/>
                <a:cs typeface="Nunito"/>
                <a:sym typeface="Nunito"/>
              </a:defRPr>
            </a:lvl2pPr>
            <a:lvl3pPr marL="1371600" lvl="2"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3pPr>
            <a:lvl4pPr marL="1828800" lvl="3"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4pPr>
            <a:lvl5pPr marL="2286000" lvl="4"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5pPr>
            <a:lvl6pPr marL="2743200" lvl="5"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6pPr>
            <a:lvl7pPr marL="3200400" lvl="6"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7pPr>
            <a:lvl8pPr marL="3657600" lvl="7" indent="-368300" rtl="0">
              <a:lnSpc>
                <a:spcPct val="100000"/>
              </a:lnSpc>
              <a:spcBef>
                <a:spcPts val="1000"/>
              </a:spcBef>
              <a:spcAft>
                <a:spcPts val="0"/>
              </a:spcAft>
              <a:buClr>
                <a:schemeClr val="dk1"/>
              </a:buClr>
              <a:buSzPts val="2200"/>
              <a:buFont typeface="Nunito"/>
              <a:buChar char="○"/>
              <a:defRPr sz="2200">
                <a:solidFill>
                  <a:schemeClr val="dk1"/>
                </a:solidFill>
                <a:latin typeface="Nunito"/>
                <a:ea typeface="Nunito"/>
                <a:cs typeface="Nunito"/>
                <a:sym typeface="Nunito"/>
              </a:defRPr>
            </a:lvl8pPr>
            <a:lvl9pPr marL="4114800" lvl="8" indent="-368300" rtl="0">
              <a:lnSpc>
                <a:spcPct val="100000"/>
              </a:lnSpc>
              <a:spcBef>
                <a:spcPts val="1000"/>
              </a:spcBef>
              <a:spcAft>
                <a:spcPts val="1000"/>
              </a:spcAft>
              <a:buClr>
                <a:schemeClr val="dk1"/>
              </a:buClr>
              <a:buSzPts val="2200"/>
              <a:buFont typeface="Nunito"/>
              <a:buChar char="■"/>
              <a:defRPr sz="2200">
                <a:solidFill>
                  <a:schemeClr val="dk1"/>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04375" y="4693376"/>
            <a:ext cx="548700" cy="300300"/>
          </a:xfrm>
          <a:prstGeom prst="rect">
            <a:avLst/>
          </a:prstGeom>
          <a:noFill/>
          <a:ln>
            <a:noFill/>
          </a:ln>
        </p:spPr>
        <p:txBody>
          <a:bodyPr spcFirstLastPara="1" wrap="square" lIns="0" tIns="0" rIns="0" bIns="0" anchor="ctr" anchorCtr="0">
            <a:noAutofit/>
          </a:bodyPr>
          <a:lstStyle>
            <a:lvl1pPr lvl="0" algn="r" rtl="0">
              <a:buNone/>
              <a:defRPr sz="1500" b="1">
                <a:solidFill>
                  <a:schemeClr val="dk2"/>
                </a:solidFill>
                <a:latin typeface="Amatic SC"/>
                <a:ea typeface="Amatic SC"/>
                <a:cs typeface="Amatic SC"/>
                <a:sym typeface="Amatic SC"/>
              </a:defRPr>
            </a:lvl1pPr>
            <a:lvl2pPr lvl="1" algn="r" rtl="0">
              <a:buNone/>
              <a:defRPr sz="1500" b="1">
                <a:solidFill>
                  <a:schemeClr val="dk2"/>
                </a:solidFill>
                <a:latin typeface="Amatic SC"/>
                <a:ea typeface="Amatic SC"/>
                <a:cs typeface="Amatic SC"/>
                <a:sym typeface="Amatic SC"/>
              </a:defRPr>
            </a:lvl2pPr>
            <a:lvl3pPr lvl="2" algn="r" rtl="0">
              <a:buNone/>
              <a:defRPr sz="1500" b="1">
                <a:solidFill>
                  <a:schemeClr val="dk2"/>
                </a:solidFill>
                <a:latin typeface="Amatic SC"/>
                <a:ea typeface="Amatic SC"/>
                <a:cs typeface="Amatic SC"/>
                <a:sym typeface="Amatic SC"/>
              </a:defRPr>
            </a:lvl3pPr>
            <a:lvl4pPr lvl="3" algn="r" rtl="0">
              <a:buNone/>
              <a:defRPr sz="1500" b="1">
                <a:solidFill>
                  <a:schemeClr val="dk2"/>
                </a:solidFill>
                <a:latin typeface="Amatic SC"/>
                <a:ea typeface="Amatic SC"/>
                <a:cs typeface="Amatic SC"/>
                <a:sym typeface="Amatic SC"/>
              </a:defRPr>
            </a:lvl4pPr>
            <a:lvl5pPr lvl="4" algn="r" rtl="0">
              <a:buNone/>
              <a:defRPr sz="1500" b="1">
                <a:solidFill>
                  <a:schemeClr val="dk2"/>
                </a:solidFill>
                <a:latin typeface="Amatic SC"/>
                <a:ea typeface="Amatic SC"/>
                <a:cs typeface="Amatic SC"/>
                <a:sym typeface="Amatic SC"/>
              </a:defRPr>
            </a:lvl5pPr>
            <a:lvl6pPr lvl="5" algn="r" rtl="0">
              <a:buNone/>
              <a:defRPr sz="1500" b="1">
                <a:solidFill>
                  <a:schemeClr val="dk2"/>
                </a:solidFill>
                <a:latin typeface="Amatic SC"/>
                <a:ea typeface="Amatic SC"/>
                <a:cs typeface="Amatic SC"/>
                <a:sym typeface="Amatic SC"/>
              </a:defRPr>
            </a:lvl6pPr>
            <a:lvl7pPr lvl="6" algn="r" rtl="0">
              <a:buNone/>
              <a:defRPr sz="1500" b="1">
                <a:solidFill>
                  <a:schemeClr val="dk2"/>
                </a:solidFill>
                <a:latin typeface="Amatic SC"/>
                <a:ea typeface="Amatic SC"/>
                <a:cs typeface="Amatic SC"/>
                <a:sym typeface="Amatic SC"/>
              </a:defRPr>
            </a:lvl7pPr>
            <a:lvl8pPr lvl="7" algn="r" rtl="0">
              <a:buNone/>
              <a:defRPr sz="1500" b="1">
                <a:solidFill>
                  <a:schemeClr val="dk2"/>
                </a:solidFill>
                <a:latin typeface="Amatic SC"/>
                <a:ea typeface="Amatic SC"/>
                <a:cs typeface="Amatic SC"/>
                <a:sym typeface="Amatic SC"/>
              </a:defRPr>
            </a:lvl8pPr>
            <a:lvl9pPr lvl="8" algn="r" rtl="0">
              <a:buNone/>
              <a:defRPr sz="1500" b="1">
                <a:solidFill>
                  <a:schemeClr val="dk2"/>
                </a:solidFill>
                <a:latin typeface="Amatic SC"/>
                <a:ea typeface="Amatic SC"/>
                <a:cs typeface="Amatic SC"/>
                <a:sym typeface="Amatic SC"/>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9" r:id="rId4"/>
  </p:sldLayoutIdLst>
  <p:transition spd="med">
    <p:pull/>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5"/>
          <p:cNvSpPr txBox="1">
            <a:spLocks noGrp="1"/>
          </p:cNvSpPr>
          <p:nvPr>
            <p:ph type="ctrTitle"/>
          </p:nvPr>
        </p:nvSpPr>
        <p:spPr>
          <a:xfrm>
            <a:off x="1960769" y="2188675"/>
            <a:ext cx="5408100" cy="1680600"/>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fr-FR" dirty="0"/>
              <a:t>Voyage en angleterre du 23 au 28 juin</a:t>
            </a:r>
            <a:br>
              <a:rPr lang="fr-FR" dirty="0"/>
            </a:br>
            <a:r>
              <a:rPr lang="fr-FR" dirty="0"/>
              <a:t>2024</a:t>
            </a:r>
            <a:endParaRPr dirty="0"/>
          </a:p>
        </p:txBody>
      </p:sp>
      <p:pic>
        <p:nvPicPr>
          <p:cNvPr id="4" name="Image 3">
            <a:extLst>
              <a:ext uri="{FF2B5EF4-FFF2-40B4-BE49-F238E27FC236}">
                <a16:creationId xmlns:a16="http://schemas.microsoft.com/office/drawing/2014/main" id="{BCFD8D8B-BD18-7D6E-90DE-891F4A0CC891}"/>
              </a:ext>
            </a:extLst>
          </p:cNvPr>
          <p:cNvPicPr>
            <a:picLocks noChangeAspect="1"/>
          </p:cNvPicPr>
          <p:nvPr/>
        </p:nvPicPr>
        <p:blipFill>
          <a:blip r:embed="rId3"/>
          <a:stretch>
            <a:fillRect/>
          </a:stretch>
        </p:blipFill>
        <p:spPr>
          <a:xfrm rot="20934853">
            <a:off x="137752" y="250032"/>
            <a:ext cx="1852235" cy="1612582"/>
          </a:xfrm>
          <a:prstGeom prst="rect">
            <a:avLst/>
          </a:prstGeom>
        </p:spPr>
      </p:pic>
    </p:spTree>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1830650" y="1037050"/>
            <a:ext cx="5597100" cy="671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dirty="0"/>
              <a:t>PROGRAMME, JOUR 1</a:t>
            </a:r>
            <a:endParaRPr dirty="0"/>
          </a:p>
        </p:txBody>
      </p:sp>
      <p:sp>
        <p:nvSpPr>
          <p:cNvPr id="213" name="Google Shape;213;p18"/>
          <p:cNvSpPr txBox="1">
            <a:spLocks noGrp="1"/>
          </p:cNvSpPr>
          <p:nvPr>
            <p:ph type="subTitle" idx="1"/>
          </p:nvPr>
        </p:nvSpPr>
        <p:spPr>
          <a:xfrm>
            <a:off x="2179800" y="1593700"/>
            <a:ext cx="5597100" cy="386400"/>
          </a:xfrm>
          <a:prstGeom prst="rect">
            <a:avLst/>
          </a:prstGeom>
        </p:spPr>
        <p:txBody>
          <a:bodyPr spcFirstLastPara="1" wrap="square" lIns="0" tIns="0" rIns="0" bIns="0" anchor="t" anchorCtr="0">
            <a:noAutofit/>
          </a:bodyPr>
          <a:lstStyle/>
          <a:p>
            <a:pPr marL="0" lvl="0" indent="0" algn="l" rtl="0">
              <a:spcBef>
                <a:spcPts val="0"/>
              </a:spcBef>
              <a:spcAft>
                <a:spcPts val="1000"/>
              </a:spcAft>
              <a:buNone/>
            </a:pPr>
            <a:r>
              <a:rPr lang="fr-FR" dirty="0"/>
              <a:t>Dimanche 23/06 : Rendez-vous à 20h puis voyage de nuit en bus (prévoir : un sac à dos suffisamment grand pour le pique-nique du lundi midi, de l’eau, des encas, des mouchoirs, des lingettes ou du gel hydro, des sacs, un petit coussin, un foulard, de la musique, des petits jeux)</a:t>
            </a:r>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7200" b="1" dirty="0">
                <a:solidFill>
                  <a:schemeClr val="dk1"/>
                </a:solidFill>
                <a:latin typeface="Amatic SC"/>
                <a:ea typeface="Amatic SC"/>
                <a:cs typeface="Amatic SC"/>
                <a:sym typeface="Amatic SC"/>
              </a:rPr>
              <a:t>1</a:t>
            </a:r>
            <a:endParaRPr sz="7200" b="1" dirty="0">
              <a:solidFill>
                <a:schemeClr val="dk1"/>
              </a:solidFill>
              <a:latin typeface="Amatic SC"/>
              <a:ea typeface="Amatic SC"/>
              <a:cs typeface="Amatic SC"/>
              <a:sym typeface="Amatic SC"/>
            </a:endParaRPr>
          </a:p>
        </p:txBody>
      </p:sp>
      <p:pic>
        <p:nvPicPr>
          <p:cNvPr id="3" name="Image 2" descr="vecteur de bus noir et blanc 18735136 Art vectoriel chez Vecteezy">
            <a:extLst>
              <a:ext uri="{FF2B5EF4-FFF2-40B4-BE49-F238E27FC236}">
                <a16:creationId xmlns:a16="http://schemas.microsoft.com/office/drawing/2014/main" id="{73B9F252-77C7-ADF3-BEB8-F88B5B93CFE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36465" y="3877849"/>
            <a:ext cx="1579975" cy="1579975"/>
          </a:xfrm>
          <a:prstGeom prst="rect">
            <a:avLst/>
          </a:prstGeom>
          <a:noFill/>
          <a:ln>
            <a:noFill/>
          </a:ln>
        </p:spPr>
      </p:pic>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1830650" y="1037050"/>
            <a:ext cx="5597100" cy="671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dirty="0"/>
              <a:t>PROGRAMME, jour 2 </a:t>
            </a:r>
            <a:endParaRPr dirty="0"/>
          </a:p>
        </p:txBody>
      </p:sp>
      <p:sp>
        <p:nvSpPr>
          <p:cNvPr id="213" name="Google Shape;213;p18"/>
          <p:cNvSpPr txBox="1">
            <a:spLocks noGrp="1"/>
          </p:cNvSpPr>
          <p:nvPr>
            <p:ph type="subTitle" idx="1"/>
          </p:nvPr>
        </p:nvSpPr>
        <p:spPr>
          <a:xfrm>
            <a:off x="2005225" y="1786900"/>
            <a:ext cx="5597100" cy="386400"/>
          </a:xfrm>
          <a:prstGeom prst="rect">
            <a:avLst/>
          </a:prstGeom>
        </p:spPr>
        <p:txBody>
          <a:bodyPr spcFirstLastPara="1" wrap="square" lIns="0" tIns="0" rIns="0" bIns="0" anchor="t" anchorCtr="0">
            <a:noAutofit/>
          </a:bodyPr>
          <a:lstStyle/>
          <a:p>
            <a:pPr marL="0" lvl="0" indent="0" algn="l" rtl="0">
              <a:spcBef>
                <a:spcPts val="0"/>
              </a:spcBef>
              <a:spcAft>
                <a:spcPts val="1000"/>
              </a:spcAft>
              <a:buNone/>
            </a:pPr>
            <a:r>
              <a:rPr lang="fr-FR" dirty="0"/>
              <a:t>Lundi 24/06 : traversée Calais-Douvres en Ferry à 7h35</a:t>
            </a:r>
          </a:p>
          <a:p>
            <a:pPr marL="0" lvl="0" indent="0" algn="l" rtl="0">
              <a:spcBef>
                <a:spcPts val="0"/>
              </a:spcBef>
              <a:spcAft>
                <a:spcPts val="1000"/>
              </a:spcAft>
              <a:buNone/>
            </a:pPr>
            <a:r>
              <a:rPr lang="fr-FR" dirty="0"/>
              <a:t>Visite du Château de DOUVRES</a:t>
            </a:r>
          </a:p>
          <a:p>
            <a:pPr marL="0" lvl="0" indent="0" algn="l" rtl="0">
              <a:spcBef>
                <a:spcPts val="0"/>
              </a:spcBef>
              <a:spcAft>
                <a:spcPts val="1000"/>
              </a:spcAft>
              <a:buNone/>
            </a:pPr>
            <a:r>
              <a:rPr lang="fr-FR" dirty="0"/>
              <a:t>Pique-nique (A FOURNIR par vos soins)</a:t>
            </a:r>
          </a:p>
          <a:p>
            <a:pPr marL="0" lvl="0" indent="0" algn="l" rtl="0">
              <a:spcBef>
                <a:spcPts val="0"/>
              </a:spcBef>
              <a:spcAft>
                <a:spcPts val="1000"/>
              </a:spcAft>
              <a:buNone/>
            </a:pPr>
            <a:r>
              <a:rPr lang="fr-FR" dirty="0"/>
              <a:t>CANTERBURY: visitée guidée puis Shopping</a:t>
            </a:r>
          </a:p>
          <a:p>
            <a:pPr marL="0" lvl="0" indent="0" algn="l" rtl="0">
              <a:spcBef>
                <a:spcPts val="0"/>
              </a:spcBef>
              <a:spcAft>
                <a:spcPts val="1000"/>
              </a:spcAft>
              <a:buNone/>
            </a:pPr>
            <a:r>
              <a:rPr lang="fr-FR" dirty="0"/>
              <a:t>Accueil dans les familles à Redhill, le soir</a:t>
            </a:r>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7200" b="1" dirty="0">
                <a:solidFill>
                  <a:schemeClr val="dk1"/>
                </a:solidFill>
                <a:latin typeface="Amatic SC"/>
                <a:ea typeface="Amatic SC"/>
                <a:cs typeface="Amatic SC"/>
                <a:sym typeface="Amatic SC"/>
              </a:rPr>
              <a:t>1</a:t>
            </a:r>
            <a:endParaRPr sz="7200" b="1" dirty="0">
              <a:solidFill>
                <a:schemeClr val="dk1"/>
              </a:solidFill>
              <a:latin typeface="Amatic SC"/>
              <a:ea typeface="Amatic SC"/>
              <a:cs typeface="Amatic SC"/>
              <a:sym typeface="Amatic SC"/>
            </a:endParaRPr>
          </a:p>
        </p:txBody>
      </p:sp>
      <p:pic>
        <p:nvPicPr>
          <p:cNvPr id="6" name="Image 5" descr="Ferry Stock Illustrations, Vecteurs, &amp; Clipart – (7,060 Stock Illustrations)">
            <a:extLst>
              <a:ext uri="{FF2B5EF4-FFF2-40B4-BE49-F238E27FC236}">
                <a16:creationId xmlns:a16="http://schemas.microsoft.com/office/drawing/2014/main" id="{C86B229A-C9C7-C06A-F62B-6DD213EE98E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36895" y="842604"/>
            <a:ext cx="890855" cy="786691"/>
          </a:xfrm>
          <a:prstGeom prst="rect">
            <a:avLst/>
          </a:prstGeom>
          <a:noFill/>
          <a:ln>
            <a:noFill/>
          </a:ln>
        </p:spPr>
      </p:pic>
      <p:pic>
        <p:nvPicPr>
          <p:cNvPr id="7" name="Image 6" descr="DOVER CASTLE (Douvres): Ce qu'il faut savoir pour votre visite (avec photos)">
            <a:extLst>
              <a:ext uri="{FF2B5EF4-FFF2-40B4-BE49-F238E27FC236}">
                <a16:creationId xmlns:a16="http://schemas.microsoft.com/office/drawing/2014/main" id="{602611A3-8094-0945-F25A-CEB10E0BA1F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884297">
            <a:off x="7182792" y="2178090"/>
            <a:ext cx="1703238" cy="1134586"/>
          </a:xfrm>
          <a:prstGeom prst="rect">
            <a:avLst/>
          </a:prstGeom>
          <a:noFill/>
          <a:ln>
            <a:noFill/>
          </a:ln>
        </p:spPr>
      </p:pic>
      <p:pic>
        <p:nvPicPr>
          <p:cNvPr id="8" name="Image 7" descr="Visite guidée dans Canterbury - Réservez sur Civitatis.com">
            <a:extLst>
              <a:ext uri="{FF2B5EF4-FFF2-40B4-BE49-F238E27FC236}">
                <a16:creationId xmlns:a16="http://schemas.microsoft.com/office/drawing/2014/main" id="{D57FAED8-4A4E-8F64-169B-7E465BFAA30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20807199">
            <a:off x="155628" y="3052821"/>
            <a:ext cx="1790043" cy="1191373"/>
          </a:xfrm>
          <a:prstGeom prst="rect">
            <a:avLst/>
          </a:prstGeom>
          <a:noFill/>
          <a:ln>
            <a:noFill/>
          </a:ln>
        </p:spPr>
      </p:pic>
    </p:spTree>
    <p:extLst>
      <p:ext uri="{BB962C8B-B14F-4D97-AF65-F5344CB8AC3E}">
        <p14:creationId xmlns:p14="http://schemas.microsoft.com/office/powerpoint/2010/main" val="2997800390"/>
      </p:ext>
    </p:extLst>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 name="Image 1" descr="Buy Ravensburger - London Postcard Puzzle 500pc">
            <a:extLst>
              <a:ext uri="{FF2B5EF4-FFF2-40B4-BE49-F238E27FC236}">
                <a16:creationId xmlns:a16="http://schemas.microsoft.com/office/drawing/2014/main" id="{253CC961-EA14-E1A9-8BD1-57B8237225E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90967" y="16895"/>
            <a:ext cx="2126229" cy="2126229"/>
          </a:xfrm>
          <a:prstGeom prst="rect">
            <a:avLst/>
          </a:prstGeom>
          <a:noFill/>
          <a:ln>
            <a:noFill/>
          </a:ln>
        </p:spPr>
      </p:pic>
      <p:sp>
        <p:nvSpPr>
          <p:cNvPr id="212" name="Google Shape;212;p18"/>
          <p:cNvSpPr txBox="1">
            <a:spLocks noGrp="1"/>
          </p:cNvSpPr>
          <p:nvPr>
            <p:ph type="ctrTitle"/>
          </p:nvPr>
        </p:nvSpPr>
        <p:spPr>
          <a:xfrm>
            <a:off x="1830650" y="1037050"/>
            <a:ext cx="5597100" cy="671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dirty="0"/>
              <a:t>PROGRAMME, JOUR 3 </a:t>
            </a:r>
            <a:endParaRPr dirty="0"/>
          </a:p>
        </p:txBody>
      </p:sp>
      <p:sp>
        <p:nvSpPr>
          <p:cNvPr id="213" name="Google Shape;213;p18"/>
          <p:cNvSpPr txBox="1">
            <a:spLocks noGrp="1"/>
          </p:cNvSpPr>
          <p:nvPr>
            <p:ph type="subTitle" idx="1"/>
          </p:nvPr>
        </p:nvSpPr>
        <p:spPr>
          <a:xfrm>
            <a:off x="2179800" y="1867000"/>
            <a:ext cx="5597100" cy="386400"/>
          </a:xfrm>
          <a:prstGeom prst="rect">
            <a:avLst/>
          </a:prstGeom>
        </p:spPr>
        <p:txBody>
          <a:bodyPr spcFirstLastPara="1" wrap="square" lIns="0" tIns="0" rIns="0" bIns="0" anchor="t" anchorCtr="0">
            <a:noAutofit/>
          </a:bodyPr>
          <a:lstStyle/>
          <a:p>
            <a:pPr marL="0" lvl="0" indent="0" algn="l" rtl="0">
              <a:spcBef>
                <a:spcPts val="0"/>
              </a:spcBef>
              <a:spcAft>
                <a:spcPts val="1000"/>
              </a:spcAft>
              <a:buNone/>
            </a:pPr>
            <a:r>
              <a:rPr lang="fr-FR" dirty="0"/>
              <a:t>Mardi 25/06 visite de LONDRES à pied : Westminster Abbey, le Parlement, Big Ben, 10 Downing Street, Trafalgar Square, Buckingham Palace…</a:t>
            </a:r>
          </a:p>
          <a:p>
            <a:pPr marL="0" lvl="0" indent="0" algn="l" rtl="0">
              <a:spcBef>
                <a:spcPts val="0"/>
              </a:spcBef>
              <a:spcAft>
                <a:spcPts val="1000"/>
              </a:spcAft>
              <a:buNone/>
            </a:pPr>
            <a:r>
              <a:rPr lang="fr-FR" dirty="0"/>
              <a:t>Pique-nique (fourni) à Covent Garden</a:t>
            </a:r>
          </a:p>
          <a:p>
            <a:pPr marL="0" lvl="0" indent="0" algn="l" rtl="0">
              <a:spcBef>
                <a:spcPts val="0"/>
              </a:spcBef>
              <a:spcAft>
                <a:spcPts val="1000"/>
              </a:spcAft>
              <a:buNone/>
            </a:pPr>
            <a:r>
              <a:rPr lang="fr-FR" dirty="0"/>
              <a:t>National Gallery et Imperial War Museum</a:t>
            </a:r>
          </a:p>
          <a:p>
            <a:pPr marL="0" lvl="0" indent="0" algn="l" rtl="0">
              <a:spcBef>
                <a:spcPts val="0"/>
              </a:spcBef>
              <a:spcAft>
                <a:spcPts val="1000"/>
              </a:spcAft>
              <a:buNone/>
            </a:pPr>
            <a:endParaRPr lang="fr-FR" dirty="0"/>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7200" b="1" dirty="0">
                <a:solidFill>
                  <a:schemeClr val="dk1"/>
                </a:solidFill>
                <a:latin typeface="Amatic SC"/>
                <a:ea typeface="Amatic SC"/>
                <a:cs typeface="Amatic SC"/>
                <a:sym typeface="Amatic SC"/>
              </a:rPr>
              <a:t>1</a:t>
            </a:r>
            <a:endParaRPr sz="7200" b="1" dirty="0">
              <a:solidFill>
                <a:schemeClr val="dk1"/>
              </a:solidFill>
              <a:latin typeface="Amatic SC"/>
              <a:ea typeface="Amatic SC"/>
              <a:cs typeface="Amatic SC"/>
              <a:sym typeface="Amatic SC"/>
            </a:endParaRPr>
          </a:p>
        </p:txBody>
      </p:sp>
    </p:spTree>
    <p:extLst>
      <p:ext uri="{BB962C8B-B14F-4D97-AF65-F5344CB8AC3E}">
        <p14:creationId xmlns:p14="http://schemas.microsoft.com/office/powerpoint/2010/main" val="2064037404"/>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2" name="Image 1" descr="London Map - papier peint panoramique sur mesure - Photowall">
            <a:extLst>
              <a:ext uri="{FF2B5EF4-FFF2-40B4-BE49-F238E27FC236}">
                <a16:creationId xmlns:a16="http://schemas.microsoft.com/office/drawing/2014/main" id="{C64114DD-4AAB-9FB5-D97F-60E35BFBCFA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20076" y="3089973"/>
            <a:ext cx="2513649" cy="1675765"/>
          </a:xfrm>
          <a:prstGeom prst="rect">
            <a:avLst/>
          </a:prstGeom>
          <a:noFill/>
          <a:ln>
            <a:noFill/>
          </a:ln>
        </p:spPr>
      </p:pic>
      <p:sp>
        <p:nvSpPr>
          <p:cNvPr id="212" name="Google Shape;212;p18"/>
          <p:cNvSpPr txBox="1">
            <a:spLocks noGrp="1"/>
          </p:cNvSpPr>
          <p:nvPr>
            <p:ph type="ctrTitle"/>
          </p:nvPr>
        </p:nvSpPr>
        <p:spPr>
          <a:xfrm>
            <a:off x="1830650" y="1037050"/>
            <a:ext cx="5597100" cy="671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dirty="0"/>
              <a:t>PROGRAMME, JOUR 4 </a:t>
            </a:r>
            <a:endParaRPr dirty="0"/>
          </a:p>
        </p:txBody>
      </p:sp>
      <p:sp>
        <p:nvSpPr>
          <p:cNvPr id="213" name="Google Shape;213;p18"/>
          <p:cNvSpPr txBox="1">
            <a:spLocks noGrp="1"/>
          </p:cNvSpPr>
          <p:nvPr>
            <p:ph type="subTitle" idx="1"/>
          </p:nvPr>
        </p:nvSpPr>
        <p:spPr>
          <a:xfrm>
            <a:off x="2179800" y="1729675"/>
            <a:ext cx="5597101" cy="386400"/>
          </a:xfrm>
          <a:prstGeom prst="rect">
            <a:avLst/>
          </a:prstGeom>
        </p:spPr>
        <p:txBody>
          <a:bodyPr spcFirstLastPara="1" wrap="square" lIns="0" tIns="0" rIns="0" bIns="0" anchor="t" anchorCtr="0">
            <a:noAutofit/>
          </a:bodyPr>
          <a:lstStyle/>
          <a:p>
            <a:pPr marL="0" lvl="0" indent="0" algn="l" rtl="0">
              <a:spcBef>
                <a:spcPts val="0"/>
              </a:spcBef>
              <a:spcAft>
                <a:spcPts val="1000"/>
              </a:spcAft>
              <a:buNone/>
            </a:pPr>
            <a:r>
              <a:rPr lang="fr-FR" dirty="0"/>
              <a:t>Mercredi 26/06 LONDRES : Promenade de La Tour de Londres, Tower Bridge, la Tamise (HMS Belfast, the Globe et la Tate Modern), Millenium Bridge puis St Paul’s Cathedral</a:t>
            </a:r>
          </a:p>
          <a:p>
            <a:pPr marL="0" lvl="0" indent="0" algn="l" rtl="0">
              <a:spcBef>
                <a:spcPts val="0"/>
              </a:spcBef>
              <a:spcAft>
                <a:spcPts val="1000"/>
              </a:spcAft>
              <a:buNone/>
            </a:pPr>
            <a:r>
              <a:rPr lang="fr-FR" dirty="0"/>
              <a:t>Camden Town (pique-nique fourni)</a:t>
            </a:r>
          </a:p>
          <a:p>
            <a:pPr marL="0" lvl="0" indent="0" algn="l" rtl="0">
              <a:spcBef>
                <a:spcPts val="0"/>
              </a:spcBef>
              <a:spcAft>
                <a:spcPts val="1000"/>
              </a:spcAft>
              <a:buNone/>
            </a:pPr>
            <a:r>
              <a:rPr lang="fr-FR" dirty="0"/>
              <a:t>Musée de Cire Mme Tussaud’s</a:t>
            </a:r>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7200" b="1" dirty="0">
                <a:solidFill>
                  <a:schemeClr val="dk1"/>
                </a:solidFill>
                <a:latin typeface="Amatic SC"/>
                <a:ea typeface="Amatic SC"/>
                <a:cs typeface="Amatic SC"/>
                <a:sym typeface="Amatic SC"/>
              </a:rPr>
              <a:t>1</a:t>
            </a:r>
            <a:endParaRPr sz="7200" b="1" dirty="0">
              <a:solidFill>
                <a:schemeClr val="dk1"/>
              </a:solidFill>
              <a:latin typeface="Amatic SC"/>
              <a:ea typeface="Amatic SC"/>
              <a:cs typeface="Amatic SC"/>
              <a:sym typeface="Amatic SC"/>
            </a:endParaRPr>
          </a:p>
        </p:txBody>
      </p:sp>
    </p:spTree>
    <p:extLst>
      <p:ext uri="{BB962C8B-B14F-4D97-AF65-F5344CB8AC3E}">
        <p14:creationId xmlns:p14="http://schemas.microsoft.com/office/powerpoint/2010/main" val="2692503380"/>
      </p:ext>
    </p:extLst>
  </p:cSld>
  <p:clrMapOvr>
    <a:masterClrMapping/>
  </p:clrMapOvr>
  <p:transition spd="med">
    <p:pull/>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pic>
        <p:nvPicPr>
          <p:cNvPr id="1026" name="Picture 2" descr="Street art in Brighton - Photo de Brighton, Brighton and Hove - Tripadvisor">
            <a:extLst>
              <a:ext uri="{FF2B5EF4-FFF2-40B4-BE49-F238E27FC236}">
                <a16:creationId xmlns:a16="http://schemas.microsoft.com/office/drawing/2014/main" id="{CCB625D3-EAFC-4D7D-F6A7-6024B11653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841127">
            <a:off x="138775" y="1986274"/>
            <a:ext cx="1985977" cy="1487677"/>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descr="Jetée de Brighton — Wikipédia">
            <a:extLst>
              <a:ext uri="{FF2B5EF4-FFF2-40B4-BE49-F238E27FC236}">
                <a16:creationId xmlns:a16="http://schemas.microsoft.com/office/drawing/2014/main" id="{F47F8BBC-CC04-16D4-8248-E097785CE4B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861041">
            <a:off x="7076142" y="2277590"/>
            <a:ext cx="1791315" cy="1194911"/>
          </a:xfrm>
          <a:prstGeom prst="rect">
            <a:avLst/>
          </a:prstGeom>
          <a:noFill/>
          <a:ln>
            <a:noFill/>
          </a:ln>
        </p:spPr>
      </p:pic>
      <p:sp>
        <p:nvSpPr>
          <p:cNvPr id="212" name="Google Shape;212;p18"/>
          <p:cNvSpPr txBox="1">
            <a:spLocks noGrp="1"/>
          </p:cNvSpPr>
          <p:nvPr>
            <p:ph type="ctrTitle"/>
          </p:nvPr>
        </p:nvSpPr>
        <p:spPr>
          <a:xfrm>
            <a:off x="1830650" y="1037050"/>
            <a:ext cx="5597100" cy="671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dirty="0"/>
              <a:t>PROGRAMME, JOUR 5 </a:t>
            </a:r>
            <a:endParaRPr dirty="0"/>
          </a:p>
        </p:txBody>
      </p:sp>
      <p:sp>
        <p:nvSpPr>
          <p:cNvPr id="213" name="Google Shape;213;p18"/>
          <p:cNvSpPr txBox="1">
            <a:spLocks noGrp="1"/>
          </p:cNvSpPr>
          <p:nvPr>
            <p:ph type="subTitle" idx="1"/>
          </p:nvPr>
        </p:nvSpPr>
        <p:spPr>
          <a:xfrm>
            <a:off x="2179800" y="1593700"/>
            <a:ext cx="5706900" cy="386400"/>
          </a:xfrm>
          <a:prstGeom prst="rect">
            <a:avLst/>
          </a:prstGeom>
        </p:spPr>
        <p:txBody>
          <a:bodyPr spcFirstLastPara="1" wrap="square" lIns="0" tIns="0" rIns="0" bIns="0" anchor="t" anchorCtr="0">
            <a:noAutofit/>
          </a:bodyPr>
          <a:lstStyle/>
          <a:p>
            <a:pPr marL="0" lvl="0" indent="0" algn="l" rtl="0">
              <a:spcBef>
                <a:spcPts val="0"/>
              </a:spcBef>
              <a:spcAft>
                <a:spcPts val="1000"/>
              </a:spcAft>
              <a:buNone/>
            </a:pPr>
            <a:r>
              <a:rPr lang="fr-FR" dirty="0"/>
              <a:t>Jeudi 27/06 :départ le matin pour BRIGHTON</a:t>
            </a:r>
          </a:p>
          <a:p>
            <a:pPr marL="0" lvl="0" indent="0" algn="l" rtl="0">
              <a:spcBef>
                <a:spcPts val="0"/>
              </a:spcBef>
              <a:spcAft>
                <a:spcPts val="1000"/>
              </a:spcAft>
              <a:buNone/>
            </a:pPr>
            <a:r>
              <a:rPr lang="fr-FR" dirty="0"/>
              <a:t>Visite guidée autour du Street Art</a:t>
            </a:r>
          </a:p>
          <a:p>
            <a:pPr marL="0" lvl="0" indent="0" algn="l" rtl="0">
              <a:spcBef>
                <a:spcPts val="0"/>
              </a:spcBef>
              <a:spcAft>
                <a:spcPts val="1000"/>
              </a:spcAft>
              <a:buNone/>
            </a:pPr>
            <a:r>
              <a:rPr lang="fr-FR" dirty="0"/>
              <a:t>Pique-nique fourni puis Shopping dans les Lanes et Brighton Pier</a:t>
            </a:r>
          </a:p>
          <a:p>
            <a:pPr marL="0" lvl="0" indent="0" algn="l" rtl="0">
              <a:spcBef>
                <a:spcPts val="0"/>
              </a:spcBef>
              <a:spcAft>
                <a:spcPts val="1000"/>
              </a:spcAft>
              <a:buNone/>
            </a:pPr>
            <a:r>
              <a:rPr lang="fr-FR" dirty="0"/>
              <a:t>Départ pour Douvres (panier repas fourni par les familles)</a:t>
            </a:r>
          </a:p>
          <a:p>
            <a:pPr marL="0" lvl="0" indent="0" algn="l" rtl="0">
              <a:spcBef>
                <a:spcPts val="0"/>
              </a:spcBef>
              <a:spcAft>
                <a:spcPts val="1000"/>
              </a:spcAft>
              <a:buNone/>
            </a:pPr>
            <a:r>
              <a:rPr lang="fr-FR" dirty="0"/>
              <a:t>Traversée en Ferry Douvres-Calais</a:t>
            </a:r>
          </a:p>
          <a:p>
            <a:pPr marL="0" lvl="0" indent="0" algn="l" rtl="0">
              <a:spcBef>
                <a:spcPts val="0"/>
              </a:spcBef>
              <a:spcAft>
                <a:spcPts val="1000"/>
              </a:spcAft>
              <a:buNone/>
            </a:pPr>
            <a:endParaRPr lang="fr-FR" dirty="0"/>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7200" b="1" dirty="0">
                <a:solidFill>
                  <a:schemeClr val="dk1"/>
                </a:solidFill>
                <a:latin typeface="Amatic SC"/>
                <a:ea typeface="Amatic SC"/>
                <a:cs typeface="Amatic SC"/>
                <a:sym typeface="Amatic SC"/>
              </a:rPr>
              <a:t>1</a:t>
            </a:r>
            <a:endParaRPr sz="7200" b="1" dirty="0">
              <a:solidFill>
                <a:schemeClr val="dk1"/>
              </a:solidFill>
              <a:latin typeface="Amatic SC"/>
              <a:ea typeface="Amatic SC"/>
              <a:cs typeface="Amatic SC"/>
              <a:sym typeface="Amatic SC"/>
            </a:endParaRPr>
          </a:p>
        </p:txBody>
      </p:sp>
    </p:spTree>
    <p:extLst>
      <p:ext uri="{BB962C8B-B14F-4D97-AF65-F5344CB8AC3E}">
        <p14:creationId xmlns:p14="http://schemas.microsoft.com/office/powerpoint/2010/main" val="2758999896"/>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1830650" y="1037050"/>
            <a:ext cx="5597100" cy="671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dirty="0"/>
              <a:t>PROGRAMME, JOURS 5-6</a:t>
            </a:r>
            <a:endParaRPr dirty="0"/>
          </a:p>
        </p:txBody>
      </p:sp>
      <p:sp>
        <p:nvSpPr>
          <p:cNvPr id="213" name="Google Shape;213;p18"/>
          <p:cNvSpPr txBox="1">
            <a:spLocks noGrp="1"/>
          </p:cNvSpPr>
          <p:nvPr>
            <p:ph type="subTitle" idx="1"/>
          </p:nvPr>
        </p:nvSpPr>
        <p:spPr>
          <a:xfrm>
            <a:off x="2179800" y="2060200"/>
            <a:ext cx="5706900" cy="386400"/>
          </a:xfrm>
          <a:prstGeom prst="rect">
            <a:avLst/>
          </a:prstGeom>
        </p:spPr>
        <p:txBody>
          <a:bodyPr spcFirstLastPara="1" wrap="square" lIns="0" tIns="0" rIns="0" bIns="0" anchor="t" anchorCtr="0">
            <a:noAutofit/>
          </a:bodyPr>
          <a:lstStyle/>
          <a:p>
            <a:pPr marL="0" lvl="0" indent="0" algn="l" rtl="0">
              <a:spcBef>
                <a:spcPts val="0"/>
              </a:spcBef>
              <a:spcAft>
                <a:spcPts val="1000"/>
              </a:spcAft>
              <a:buNone/>
            </a:pPr>
            <a:r>
              <a:rPr lang="fr-FR" dirty="0"/>
              <a:t>Jeudi 27, vendredi 28/06 :</a:t>
            </a:r>
          </a:p>
          <a:p>
            <a:pPr marL="0" lvl="0" indent="0" algn="l" rtl="0">
              <a:spcBef>
                <a:spcPts val="0"/>
              </a:spcBef>
              <a:spcAft>
                <a:spcPts val="1000"/>
              </a:spcAft>
              <a:buNone/>
            </a:pPr>
            <a:r>
              <a:rPr lang="fr-FR" dirty="0"/>
              <a:t>Voyage de nuit, en bus</a:t>
            </a:r>
          </a:p>
          <a:p>
            <a:pPr marL="0" lvl="0" indent="0" algn="l" rtl="0">
              <a:spcBef>
                <a:spcPts val="0"/>
              </a:spcBef>
              <a:spcAft>
                <a:spcPts val="1000"/>
              </a:spcAft>
              <a:buNone/>
            </a:pPr>
            <a:r>
              <a:rPr lang="fr-FR" dirty="0"/>
              <a:t>Petit déjeuner pris sur la route (non fourni)</a:t>
            </a:r>
          </a:p>
          <a:p>
            <a:pPr marL="0" lvl="0" indent="0" algn="l" rtl="0">
              <a:spcBef>
                <a:spcPts val="0"/>
              </a:spcBef>
              <a:spcAft>
                <a:spcPts val="1000"/>
              </a:spcAft>
              <a:buNone/>
            </a:pPr>
            <a:r>
              <a:rPr lang="fr-FR" dirty="0"/>
              <a:t>Retour au collège dans la matinée </a:t>
            </a:r>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7200" b="1" dirty="0">
                <a:solidFill>
                  <a:schemeClr val="dk1"/>
                </a:solidFill>
                <a:latin typeface="Amatic SC"/>
                <a:ea typeface="Amatic SC"/>
                <a:cs typeface="Amatic SC"/>
                <a:sym typeface="Amatic SC"/>
              </a:rPr>
              <a:t>1</a:t>
            </a:r>
            <a:endParaRPr sz="7200" b="1" dirty="0">
              <a:solidFill>
                <a:schemeClr val="dk1"/>
              </a:solidFill>
              <a:latin typeface="Amatic SC"/>
              <a:ea typeface="Amatic SC"/>
              <a:cs typeface="Amatic SC"/>
              <a:sym typeface="Amatic SC"/>
            </a:endParaRPr>
          </a:p>
        </p:txBody>
      </p:sp>
      <p:pic>
        <p:nvPicPr>
          <p:cNvPr id="2" name="Image 1" descr="vecteur de bus noir et blanc 18735136 Art vectoriel chez Vecteezy">
            <a:extLst>
              <a:ext uri="{FF2B5EF4-FFF2-40B4-BE49-F238E27FC236}">
                <a16:creationId xmlns:a16="http://schemas.microsoft.com/office/drawing/2014/main" id="{52C21471-D218-B2FA-A837-D43B41973E2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39212" y="3777837"/>
            <a:ext cx="1579975" cy="1579975"/>
          </a:xfrm>
          <a:prstGeom prst="rect">
            <a:avLst/>
          </a:prstGeom>
          <a:noFill/>
          <a:ln>
            <a:noFill/>
          </a:ln>
        </p:spPr>
      </p:pic>
    </p:spTree>
    <p:extLst>
      <p:ext uri="{BB962C8B-B14F-4D97-AF65-F5344CB8AC3E}">
        <p14:creationId xmlns:p14="http://schemas.microsoft.com/office/powerpoint/2010/main" val="2718730383"/>
      </p:ext>
    </p:extLst>
  </p:cSld>
  <p:clrMapOvr>
    <a:masterClrMapping/>
  </p:clrMapOvr>
  <p:transition spd="med">
    <p:pull/>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1894943" y="951325"/>
            <a:ext cx="5597100" cy="671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dirty="0"/>
              <a:t>DOCUMENTS A FOURNIR</a:t>
            </a:r>
            <a:endParaRPr dirty="0"/>
          </a:p>
        </p:txBody>
      </p:sp>
      <p:sp>
        <p:nvSpPr>
          <p:cNvPr id="213" name="Google Shape;213;p18"/>
          <p:cNvSpPr txBox="1">
            <a:spLocks noGrp="1"/>
          </p:cNvSpPr>
          <p:nvPr>
            <p:ph type="subTitle" idx="1"/>
          </p:nvPr>
        </p:nvSpPr>
        <p:spPr>
          <a:xfrm>
            <a:off x="1182340" y="2002575"/>
            <a:ext cx="7022305" cy="2842419"/>
          </a:xfrm>
          <a:prstGeom prst="rect">
            <a:avLst/>
          </a:prstGeom>
        </p:spPr>
        <p:txBody>
          <a:bodyPr spcFirstLastPara="1" wrap="square" lIns="0" tIns="0" rIns="0" bIns="0" anchor="t" anchorCtr="0">
            <a:noAutofit/>
          </a:bodyPr>
          <a:lstStyle/>
          <a:p>
            <a:pPr marL="342900" lvl="0" indent="-342900" algn="l" rtl="0">
              <a:spcBef>
                <a:spcPts val="0"/>
              </a:spcBef>
              <a:spcAft>
                <a:spcPts val="1000"/>
              </a:spcAft>
              <a:buFontTx/>
              <a:buChar char="-"/>
            </a:pPr>
            <a:r>
              <a:rPr lang="fr-FR" sz="1800" dirty="0"/>
              <a:t>Carte d’identité OU Passeport EN COURS DE VALIDITE (attention aux délais d’obtention en Mairie!) + photocopie</a:t>
            </a:r>
          </a:p>
          <a:p>
            <a:pPr marL="342900" lvl="0" indent="-342900" algn="l" rtl="0">
              <a:spcBef>
                <a:spcPts val="0"/>
              </a:spcBef>
              <a:spcAft>
                <a:spcPts val="1000"/>
              </a:spcAft>
              <a:buFontTx/>
              <a:buChar char="-"/>
            </a:pPr>
            <a:r>
              <a:rPr lang="fr-FR" sz="1800" dirty="0"/>
              <a:t>Original de l’Autorisation de Sortie du Territoire (formulaire cerfa à télécharger en ligne) </a:t>
            </a:r>
          </a:p>
          <a:p>
            <a:pPr marL="342900" lvl="0" indent="-342900" algn="l" rtl="0">
              <a:spcBef>
                <a:spcPts val="0"/>
              </a:spcBef>
              <a:spcAft>
                <a:spcPts val="1000"/>
              </a:spcAft>
              <a:buFontTx/>
              <a:buChar char="-"/>
            </a:pPr>
            <a:r>
              <a:rPr lang="fr-FR" sz="1800" dirty="0"/>
              <a:t>Photocopie de la carte d’identité du/des parent(s) signataire(s) (carte en cours de validité ou périmée depuis moins de 5ans)</a:t>
            </a:r>
          </a:p>
          <a:p>
            <a:pPr marL="0" lvl="0" indent="0" algn="l" rtl="0">
              <a:spcBef>
                <a:spcPts val="0"/>
              </a:spcBef>
              <a:spcAft>
                <a:spcPts val="1000"/>
              </a:spcAft>
            </a:pPr>
            <a:endParaRPr lang="fr-FR" sz="1800" dirty="0"/>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7200" b="1" dirty="0">
                <a:solidFill>
                  <a:schemeClr val="dk1"/>
                </a:solidFill>
                <a:latin typeface="Amatic SC"/>
                <a:ea typeface="Amatic SC"/>
                <a:cs typeface="Amatic SC"/>
                <a:sym typeface="Amatic SC"/>
              </a:rPr>
              <a:t>2</a:t>
            </a:r>
            <a:endParaRPr sz="7200" b="1" dirty="0">
              <a:solidFill>
                <a:schemeClr val="dk1"/>
              </a:solidFill>
              <a:latin typeface="Amatic SC"/>
              <a:ea typeface="Amatic SC"/>
              <a:cs typeface="Amatic SC"/>
              <a:sym typeface="Amatic SC"/>
            </a:endParaRPr>
          </a:p>
        </p:txBody>
      </p:sp>
      <p:pic>
        <p:nvPicPr>
          <p:cNvPr id="2" name="Picture 2" descr="Jpg Free Stock Checkmark Clipart Verification - Compliance Icon - Free  Transparent PNG Clipart Images Download">
            <a:extLst>
              <a:ext uri="{FF2B5EF4-FFF2-40B4-BE49-F238E27FC236}">
                <a16:creationId xmlns:a16="http://schemas.microsoft.com/office/drawing/2014/main" id="{ED4CA41A-167A-5E6F-A51E-07D5492DD9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05636" y="311344"/>
            <a:ext cx="1755835" cy="12317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5784745"/>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5" name="Google Shape;245;p22"/>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fr-FR" dirty="0"/>
              <a:t>DOCUMENTS A FOURNIR, suite</a:t>
            </a:r>
            <a:endParaRPr baseline="30000" dirty="0"/>
          </a:p>
        </p:txBody>
      </p:sp>
      <p:sp>
        <p:nvSpPr>
          <p:cNvPr id="248" name="Google Shape;248;p22"/>
          <p:cNvSpPr/>
          <p:nvPr/>
        </p:nvSpPr>
        <p:spPr>
          <a:xfrm>
            <a:off x="7819311" y="3787170"/>
            <a:ext cx="916601" cy="810362"/>
          </a:xfrm>
          <a:custGeom>
            <a:avLst/>
            <a:gdLst/>
            <a:ahLst/>
            <a:cxnLst/>
            <a:rect l="l" t="t" r="r" b="b"/>
            <a:pathLst>
              <a:path w="434408" h="384058" extrusionOk="0">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 name="Google Shape;213;p18">
            <a:extLst>
              <a:ext uri="{FF2B5EF4-FFF2-40B4-BE49-F238E27FC236}">
                <a16:creationId xmlns:a16="http://schemas.microsoft.com/office/drawing/2014/main" id="{2CF3A4BB-73BB-E1F5-6F47-FB5681DD404A}"/>
              </a:ext>
            </a:extLst>
          </p:cNvPr>
          <p:cNvSpPr txBox="1">
            <a:spLocks/>
          </p:cNvSpPr>
          <p:nvPr/>
        </p:nvSpPr>
        <p:spPr>
          <a:xfrm>
            <a:off x="797006" y="1702538"/>
            <a:ext cx="7022305" cy="284241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0"/>
              </a:spcBef>
              <a:spcAft>
                <a:spcPts val="0"/>
              </a:spcAft>
              <a:buClr>
                <a:schemeClr val="accent1"/>
              </a:buClr>
              <a:buSzPts val="2000"/>
              <a:buFont typeface="Nunito"/>
              <a:buChar char="✗"/>
              <a:defRPr sz="2000" b="0" i="0" u="none" strike="noStrike" cap="none">
                <a:solidFill>
                  <a:schemeClr val="dk1"/>
                </a:solidFill>
                <a:latin typeface="Nunito"/>
                <a:ea typeface="Nunito"/>
                <a:cs typeface="Nunito"/>
                <a:sym typeface="Nunito"/>
              </a:defRPr>
            </a:lvl1pPr>
            <a:lvl2pPr marL="914400" marR="0" lvl="1" indent="-355600" algn="l" rtl="0">
              <a:lnSpc>
                <a:spcPct val="100000"/>
              </a:lnSpc>
              <a:spcBef>
                <a:spcPts val="1000"/>
              </a:spcBef>
              <a:spcAft>
                <a:spcPts val="0"/>
              </a:spcAft>
              <a:buClr>
                <a:schemeClr val="dk2"/>
              </a:buClr>
              <a:buSzPts val="2000"/>
              <a:buFont typeface="Nunito"/>
              <a:buChar char="✗"/>
              <a:defRPr sz="2000" b="0" i="0" u="none" strike="noStrike" cap="none">
                <a:solidFill>
                  <a:schemeClr val="dk1"/>
                </a:solidFill>
                <a:latin typeface="Nunito"/>
                <a:ea typeface="Nunito"/>
                <a:cs typeface="Nunito"/>
                <a:sym typeface="Nunito"/>
              </a:defRPr>
            </a:lvl2pPr>
            <a:lvl3pPr marL="1371600" marR="0" lvl="2"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3pPr>
            <a:lvl4pPr marL="1828800" marR="0" lvl="3"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4pPr>
            <a:lvl5pPr marL="2286000" marR="0" lvl="4"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5pPr>
            <a:lvl6pPr marL="2743200" marR="0" lvl="5"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6pPr>
            <a:lvl7pPr marL="3200400" marR="0" lvl="6"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7pPr>
            <a:lvl8pPr marL="3657600" marR="0" lvl="7"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8pPr>
            <a:lvl9pPr marL="4114800" marR="0" lvl="8" indent="-355600" algn="l" rtl="0">
              <a:lnSpc>
                <a:spcPct val="100000"/>
              </a:lnSpc>
              <a:spcBef>
                <a:spcPts val="1000"/>
              </a:spcBef>
              <a:spcAft>
                <a:spcPts val="1000"/>
              </a:spcAft>
              <a:buClr>
                <a:schemeClr val="dk1"/>
              </a:buClr>
              <a:buSzPts val="2000"/>
              <a:buFont typeface="Nunito"/>
              <a:buChar char="■"/>
              <a:defRPr sz="2000" b="0" i="0" u="none" strike="noStrike" cap="none">
                <a:solidFill>
                  <a:schemeClr val="dk1"/>
                </a:solidFill>
                <a:latin typeface="Nunito"/>
                <a:ea typeface="Nunito"/>
                <a:cs typeface="Nunito"/>
                <a:sym typeface="Nunito"/>
              </a:defRPr>
            </a:lvl9pPr>
          </a:lstStyle>
          <a:p>
            <a:pPr marL="285750" indent="-285750">
              <a:spcAft>
                <a:spcPts val="1000"/>
              </a:spcAft>
              <a:buFontTx/>
              <a:buChar char="-"/>
            </a:pPr>
            <a:r>
              <a:rPr lang="fr-FR" sz="1800" dirty="0">
                <a:solidFill>
                  <a:srgbClr val="0070C0"/>
                </a:solidFill>
              </a:rPr>
              <a:t>Une carte européenne d’assurance maladie (demande gratuite et en ligne) + photocopie</a:t>
            </a:r>
          </a:p>
          <a:p>
            <a:pPr marL="285750" indent="-285750">
              <a:spcAft>
                <a:spcPts val="1000"/>
              </a:spcAft>
              <a:buFontTx/>
              <a:buChar char="-"/>
            </a:pPr>
            <a:r>
              <a:rPr lang="fr-FR" sz="1800" dirty="0">
                <a:solidFill>
                  <a:srgbClr val="0070C0"/>
                </a:solidFill>
              </a:rPr>
              <a:t>Inscription au Voyage remplie en ligne (code dossier nécessaire)</a:t>
            </a:r>
          </a:p>
          <a:p>
            <a:pPr marL="285750" indent="-285750">
              <a:spcAft>
                <a:spcPts val="1000"/>
              </a:spcAft>
              <a:buFontTx/>
              <a:buChar char="-"/>
            </a:pPr>
            <a:r>
              <a:rPr lang="fr-FR" sz="1800" dirty="0">
                <a:solidFill>
                  <a:srgbClr val="0070C0"/>
                </a:solidFill>
              </a:rPr>
              <a:t>Possibilité de souscrire à une Assurance annulation</a:t>
            </a:r>
          </a:p>
          <a:p>
            <a:pPr marL="285750" indent="-285750">
              <a:spcAft>
                <a:spcPts val="1000"/>
              </a:spcAft>
              <a:buFontTx/>
              <a:buChar char="-"/>
            </a:pPr>
            <a:r>
              <a:rPr lang="fr-FR" sz="1800" dirty="0">
                <a:solidFill>
                  <a:srgbClr val="0070C0"/>
                </a:solidFill>
              </a:rPr>
              <a:t>Côté Santé : copie d’ordonnances de traitements en cours (pour dossier élève conservé par les enseignants durant le séjour)</a:t>
            </a:r>
          </a:p>
        </p:txBody>
      </p:sp>
    </p:spTree>
    <p:extLst>
      <p:ext uri="{BB962C8B-B14F-4D97-AF65-F5344CB8AC3E}">
        <p14:creationId xmlns:p14="http://schemas.microsoft.com/office/powerpoint/2010/main" val="2774814948"/>
      </p:ext>
    </p:extLst>
  </p:cSld>
  <p:clrMapOvr>
    <a:masterClrMapping/>
  </p:clrMapOvr>
  <p:transition spd="med">
    <p:pull/>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2052106" y="900400"/>
            <a:ext cx="5597100" cy="671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dirty="0"/>
              <a:t>A emporter dans sa valise :</a:t>
            </a:r>
            <a:endParaRPr dirty="0"/>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en" sz="7200" b="1" dirty="0">
                <a:solidFill>
                  <a:schemeClr val="dk1"/>
                </a:solidFill>
                <a:latin typeface="Amatic SC"/>
                <a:ea typeface="Amatic SC"/>
                <a:cs typeface="Amatic SC"/>
                <a:sym typeface="Amatic SC"/>
              </a:rPr>
              <a:t>3</a:t>
            </a:r>
            <a:endParaRPr sz="7200" b="1" dirty="0">
              <a:solidFill>
                <a:schemeClr val="dk1"/>
              </a:solidFill>
              <a:latin typeface="Amatic SC"/>
              <a:ea typeface="Amatic SC"/>
              <a:cs typeface="Amatic SC"/>
              <a:sym typeface="Amatic SC"/>
            </a:endParaRPr>
          </a:p>
        </p:txBody>
      </p:sp>
      <p:sp>
        <p:nvSpPr>
          <p:cNvPr id="3" name="Google Shape;213;p18">
            <a:extLst>
              <a:ext uri="{FF2B5EF4-FFF2-40B4-BE49-F238E27FC236}">
                <a16:creationId xmlns:a16="http://schemas.microsoft.com/office/drawing/2014/main" id="{697F49AE-9B11-D76C-2199-C48EBC22D64B}"/>
              </a:ext>
            </a:extLst>
          </p:cNvPr>
          <p:cNvSpPr txBox="1">
            <a:spLocks noGrp="1"/>
          </p:cNvSpPr>
          <p:nvPr/>
        </p:nvSpPr>
        <p:spPr>
          <a:xfrm rot="700337">
            <a:off x="7788402" y="1432305"/>
            <a:ext cx="1054844" cy="379439"/>
          </a:xfrm>
          <a:prstGeom prst="rect">
            <a:avLst/>
          </a:prstGeom>
          <a:noFill/>
          <a:ln>
            <a:noFill/>
          </a:ln>
        </p:spPr>
        <p:txBody>
          <a:bodyPr spcFirstLastPara="1" wrap="square" lIns="0" tIns="0" rIns="0" bIns="0" anchor="t" anchorCtr="0">
            <a:noAutofit/>
          </a:bodyPr>
          <a:lstStyle/>
          <a:p>
            <a:endParaRPr lang="fr-FR"/>
          </a:p>
        </p:txBody>
      </p:sp>
      <p:pic>
        <p:nvPicPr>
          <p:cNvPr id="4" name="Picture 2" descr="Valise De Voyage Style Rétro Dessiné Main Avec Étiquettes, Illustration De  Vecteur De Croquis Noir Et Blanc Isolé Sur Fond Blanc. Dessin Réaliste De  Vieille Valise Façonnée À La Main Avec Des">
            <a:extLst>
              <a:ext uri="{FF2B5EF4-FFF2-40B4-BE49-F238E27FC236}">
                <a16:creationId xmlns:a16="http://schemas.microsoft.com/office/drawing/2014/main" id="{219D0EEF-2AA7-9285-5693-69E1E4C0F1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700337">
            <a:off x="7501810" y="303324"/>
            <a:ext cx="1523305" cy="1523305"/>
          </a:xfrm>
          <a:prstGeom prst="rect">
            <a:avLst/>
          </a:prstGeom>
          <a:noFill/>
        </p:spPr>
      </p:pic>
      <p:sp>
        <p:nvSpPr>
          <p:cNvPr id="5" name="Google Shape;213;p18">
            <a:extLst>
              <a:ext uri="{FF2B5EF4-FFF2-40B4-BE49-F238E27FC236}">
                <a16:creationId xmlns:a16="http://schemas.microsoft.com/office/drawing/2014/main" id="{394DB0DA-A871-4CD8-38FD-AFB432C2614F}"/>
              </a:ext>
            </a:extLst>
          </p:cNvPr>
          <p:cNvSpPr txBox="1">
            <a:spLocks noGrp="1"/>
          </p:cNvSpPr>
          <p:nvPr>
            <p:ph type="subTitle" idx="1"/>
          </p:nvPr>
        </p:nvSpPr>
        <p:spPr>
          <a:xfrm>
            <a:off x="1168053" y="1742191"/>
            <a:ext cx="7022305" cy="2842419"/>
          </a:xfrm>
          <a:prstGeom prst="rect">
            <a:avLst/>
          </a:prstGeom>
        </p:spPr>
        <p:txBody>
          <a:bodyPr spcFirstLastPara="1" wrap="square" lIns="0" tIns="0" rIns="0" bIns="0" anchor="t" anchorCtr="0">
            <a:noAutofit/>
          </a:bodyPr>
          <a:lstStyle/>
          <a:p>
            <a:pPr marL="285750" lvl="0" indent="-285750" algn="l" rtl="0">
              <a:spcBef>
                <a:spcPts val="0"/>
              </a:spcBef>
              <a:spcAft>
                <a:spcPts val="1000"/>
              </a:spcAft>
              <a:buFontTx/>
              <a:buChar char="-"/>
            </a:pPr>
            <a:r>
              <a:rPr lang="fr-FR" sz="1800" dirty="0"/>
              <a:t>            Chaussures de marche confortables et imperméables</a:t>
            </a:r>
          </a:p>
          <a:p>
            <a:pPr marL="285750" lvl="0" indent="-285750" algn="l" rtl="0">
              <a:spcBef>
                <a:spcPts val="0"/>
              </a:spcBef>
              <a:spcAft>
                <a:spcPts val="1000"/>
              </a:spcAft>
              <a:buFontTx/>
              <a:buChar char="-"/>
            </a:pPr>
            <a:r>
              <a:rPr lang="fr-FR" sz="1800" dirty="0"/>
              <a:t>Veste imperméable ou petit parapluie pliant</a:t>
            </a:r>
          </a:p>
          <a:p>
            <a:pPr marL="285750" lvl="0" indent="-285750" algn="l" rtl="0">
              <a:spcBef>
                <a:spcPts val="0"/>
              </a:spcBef>
              <a:spcAft>
                <a:spcPts val="1000"/>
              </a:spcAft>
              <a:buFontTx/>
              <a:buChar char="-"/>
            </a:pPr>
            <a:r>
              <a:rPr lang="fr-FR" sz="1800" dirty="0"/>
              <a:t>Casquette, crème solaire, lunettes de soleil, gourde</a:t>
            </a:r>
          </a:p>
          <a:p>
            <a:pPr marL="285750" lvl="0" indent="-285750" algn="l" rtl="0">
              <a:spcBef>
                <a:spcPts val="0"/>
              </a:spcBef>
              <a:spcAft>
                <a:spcPts val="1000"/>
              </a:spcAft>
              <a:buFontTx/>
              <a:buChar char="-"/>
            </a:pPr>
            <a:r>
              <a:rPr lang="fr-FR" sz="1800" dirty="0"/>
              <a:t>Vêtements de rechange + pyjama et trousse de toilette pour 3 nuits dans les familles</a:t>
            </a:r>
          </a:p>
          <a:p>
            <a:pPr marL="285750" lvl="0" indent="-285750" algn="l" rtl="0">
              <a:spcBef>
                <a:spcPts val="0"/>
              </a:spcBef>
              <a:spcAft>
                <a:spcPts val="1000"/>
              </a:spcAft>
              <a:buFontTx/>
              <a:buChar char="-"/>
            </a:pPr>
            <a:r>
              <a:rPr lang="fr-FR" sz="1800" dirty="0"/>
              <a:t>Adaptateur pour recharger les téléphones</a:t>
            </a:r>
          </a:p>
          <a:p>
            <a:pPr marL="285750" lvl="0" indent="-285750" algn="l" rtl="0">
              <a:spcBef>
                <a:spcPts val="0"/>
              </a:spcBef>
              <a:spcAft>
                <a:spcPts val="1000"/>
              </a:spcAft>
              <a:buFontTx/>
              <a:buChar char="-"/>
            </a:pPr>
            <a:r>
              <a:rPr lang="fr-FR" sz="1800" dirty="0"/>
              <a:t>Mouchoirs, pansements, serviettes hygiéniques </a:t>
            </a:r>
          </a:p>
          <a:p>
            <a:pPr marL="285750" lvl="0" indent="-285750" algn="l" rtl="0">
              <a:spcBef>
                <a:spcPts val="0"/>
              </a:spcBef>
              <a:spcAft>
                <a:spcPts val="1000"/>
              </a:spcAft>
              <a:buFontTx/>
              <a:buChar char="-"/>
            </a:pPr>
            <a:endParaRPr lang="fr-FR" sz="1800" dirty="0"/>
          </a:p>
        </p:txBody>
      </p:sp>
    </p:spTree>
    <p:extLst>
      <p:ext uri="{BB962C8B-B14F-4D97-AF65-F5344CB8AC3E}">
        <p14:creationId xmlns:p14="http://schemas.microsoft.com/office/powerpoint/2010/main" val="2804546121"/>
      </p:ext>
    </p:extLst>
  </p:cSld>
  <p:clrMapOvr>
    <a:masterClrMapping/>
  </p:clrMapOvr>
  <p:transition spd="med">
    <p:pull/>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2179800" y="1400462"/>
            <a:ext cx="5597100" cy="671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dirty="0"/>
              <a:t>REGLES DE VIE </a:t>
            </a:r>
            <a:br>
              <a:rPr lang="fr-FR" dirty="0"/>
            </a:br>
            <a:r>
              <a:rPr lang="fr-FR" dirty="0"/>
              <a:t>POUR UN VOYAGE REUSSI</a:t>
            </a:r>
            <a:endParaRPr dirty="0"/>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fr-FR" sz="7200" b="1" dirty="0">
                <a:solidFill>
                  <a:schemeClr val="dk1"/>
                </a:solidFill>
                <a:latin typeface="Amatic SC"/>
                <a:ea typeface="Amatic SC"/>
                <a:cs typeface="Amatic SC"/>
                <a:sym typeface="Amatic SC"/>
              </a:rPr>
              <a:t>4</a:t>
            </a:r>
            <a:endParaRPr sz="7200" b="1" dirty="0">
              <a:solidFill>
                <a:schemeClr val="dk1"/>
              </a:solidFill>
              <a:latin typeface="Amatic SC"/>
              <a:ea typeface="Amatic SC"/>
              <a:cs typeface="Amatic SC"/>
              <a:sym typeface="Amatic SC"/>
            </a:endParaRPr>
          </a:p>
        </p:txBody>
      </p:sp>
      <p:sp>
        <p:nvSpPr>
          <p:cNvPr id="2" name="Google Shape;213;p18">
            <a:extLst>
              <a:ext uri="{FF2B5EF4-FFF2-40B4-BE49-F238E27FC236}">
                <a16:creationId xmlns:a16="http://schemas.microsoft.com/office/drawing/2014/main" id="{1B0DE718-CE7E-0BF3-6814-A6F4C92937DF}"/>
              </a:ext>
            </a:extLst>
          </p:cNvPr>
          <p:cNvSpPr txBox="1">
            <a:spLocks noGrp="1"/>
          </p:cNvSpPr>
          <p:nvPr>
            <p:ph type="subTitle" idx="1"/>
          </p:nvPr>
        </p:nvSpPr>
        <p:spPr>
          <a:xfrm>
            <a:off x="968027" y="2174025"/>
            <a:ext cx="7022305" cy="2842419"/>
          </a:xfrm>
          <a:prstGeom prst="rect">
            <a:avLst/>
          </a:prstGeom>
        </p:spPr>
        <p:txBody>
          <a:bodyPr spcFirstLastPara="1" wrap="square" lIns="0" tIns="0" rIns="0" bIns="0" anchor="t" anchorCtr="0">
            <a:noAutofit/>
          </a:bodyPr>
          <a:lstStyle/>
          <a:p>
            <a:pPr marL="285750" lvl="0" indent="-285750" algn="l" rtl="0">
              <a:spcBef>
                <a:spcPts val="0"/>
              </a:spcBef>
              <a:spcAft>
                <a:spcPts val="1000"/>
              </a:spcAft>
              <a:buFontTx/>
              <a:buChar char="-"/>
            </a:pPr>
            <a:r>
              <a:rPr lang="fr-FR" sz="1800" dirty="0"/>
              <a:t>DANS LE CAR : l’élève doit respecter le matériel et la propreté du car. Toute détérioration causée par l’élève sera prise en charge par ses parents ou tuteurs. Il est interdit de manger dans le car. Les boissons énergisantes (type Red Bull) sont strictement interdites!</a:t>
            </a:r>
          </a:p>
          <a:p>
            <a:pPr marL="285750" lvl="0" indent="-285750" algn="l" rtl="0">
              <a:spcBef>
                <a:spcPts val="0"/>
              </a:spcBef>
              <a:spcAft>
                <a:spcPts val="1000"/>
              </a:spcAft>
              <a:buFontTx/>
              <a:buChar char="-"/>
            </a:pPr>
            <a:r>
              <a:rPr lang="fr-FR" sz="1800" dirty="0"/>
              <a:t>Les bagages seront mis dans les soutes (prévoir une taille de sac raisonnable pour un voyage de 4-5 jours!)</a:t>
            </a:r>
          </a:p>
        </p:txBody>
      </p:sp>
      <p:pic>
        <p:nvPicPr>
          <p:cNvPr id="4" name="Image 3" descr="Règles Timbre Noir Sur Fond Blanc. Signe, Étiquette, Autocollant Clip Art  Libres De Droits, Svg, Vecteurs Et Illustration. Image 111799505">
            <a:extLst>
              <a:ext uri="{FF2B5EF4-FFF2-40B4-BE49-F238E27FC236}">
                <a16:creationId xmlns:a16="http://schemas.microsoft.com/office/drawing/2014/main" id="{2624B967-D78B-ED06-6A5C-6DA8137B688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23460" y="127056"/>
            <a:ext cx="1348740" cy="1332865"/>
          </a:xfrm>
          <a:prstGeom prst="rect">
            <a:avLst/>
          </a:prstGeom>
          <a:noFill/>
          <a:ln>
            <a:noFill/>
          </a:ln>
        </p:spPr>
      </p:pic>
    </p:spTree>
    <p:extLst>
      <p:ext uri="{BB962C8B-B14F-4D97-AF65-F5344CB8AC3E}">
        <p14:creationId xmlns:p14="http://schemas.microsoft.com/office/powerpoint/2010/main" val="3019407320"/>
      </p:ext>
    </p:extLst>
  </p:cSld>
  <p:clrMapOvr>
    <a:masterClrMapping/>
  </p:clrMapOvr>
  <p:transition spd="med">
    <p:pull/>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8" name="Google Shape;248;p22"/>
          <p:cNvSpPr/>
          <p:nvPr/>
        </p:nvSpPr>
        <p:spPr>
          <a:xfrm>
            <a:off x="7819311" y="3787170"/>
            <a:ext cx="916601" cy="810362"/>
          </a:xfrm>
          <a:custGeom>
            <a:avLst/>
            <a:gdLst/>
            <a:ahLst/>
            <a:cxnLst/>
            <a:rect l="l" t="t" r="r" b="b"/>
            <a:pathLst>
              <a:path w="434408" h="384058" extrusionOk="0">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 name="Google Shape;213;p18">
            <a:extLst>
              <a:ext uri="{FF2B5EF4-FFF2-40B4-BE49-F238E27FC236}">
                <a16:creationId xmlns:a16="http://schemas.microsoft.com/office/drawing/2014/main" id="{5F8278F1-87C7-CAA6-71E8-4C7ACAEBBB25}"/>
              </a:ext>
            </a:extLst>
          </p:cNvPr>
          <p:cNvSpPr txBox="1">
            <a:spLocks/>
          </p:cNvSpPr>
          <p:nvPr/>
        </p:nvSpPr>
        <p:spPr>
          <a:xfrm>
            <a:off x="797006" y="1702538"/>
            <a:ext cx="7022305" cy="284241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0"/>
              </a:spcBef>
              <a:spcAft>
                <a:spcPts val="0"/>
              </a:spcAft>
              <a:buClr>
                <a:schemeClr val="accent1"/>
              </a:buClr>
              <a:buSzPts val="2000"/>
              <a:buFont typeface="Nunito"/>
              <a:buChar char="✗"/>
              <a:defRPr sz="2000" b="0" i="0" u="none" strike="noStrike" cap="none">
                <a:solidFill>
                  <a:schemeClr val="dk1"/>
                </a:solidFill>
                <a:latin typeface="Nunito"/>
                <a:ea typeface="Nunito"/>
                <a:cs typeface="Nunito"/>
                <a:sym typeface="Nunito"/>
              </a:defRPr>
            </a:lvl1pPr>
            <a:lvl2pPr marL="914400" marR="0" lvl="1" indent="-355600" algn="l" rtl="0">
              <a:lnSpc>
                <a:spcPct val="100000"/>
              </a:lnSpc>
              <a:spcBef>
                <a:spcPts val="1000"/>
              </a:spcBef>
              <a:spcAft>
                <a:spcPts val="0"/>
              </a:spcAft>
              <a:buClr>
                <a:schemeClr val="dk2"/>
              </a:buClr>
              <a:buSzPts val="2000"/>
              <a:buFont typeface="Nunito"/>
              <a:buChar char="✗"/>
              <a:defRPr sz="2000" b="0" i="0" u="none" strike="noStrike" cap="none">
                <a:solidFill>
                  <a:schemeClr val="dk1"/>
                </a:solidFill>
                <a:latin typeface="Nunito"/>
                <a:ea typeface="Nunito"/>
                <a:cs typeface="Nunito"/>
                <a:sym typeface="Nunito"/>
              </a:defRPr>
            </a:lvl2pPr>
            <a:lvl3pPr marL="1371600" marR="0" lvl="2"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3pPr>
            <a:lvl4pPr marL="1828800" marR="0" lvl="3"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4pPr>
            <a:lvl5pPr marL="2286000" marR="0" lvl="4"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5pPr>
            <a:lvl6pPr marL="2743200" marR="0" lvl="5"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6pPr>
            <a:lvl7pPr marL="3200400" marR="0" lvl="6"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7pPr>
            <a:lvl8pPr marL="3657600" marR="0" lvl="7"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8pPr>
            <a:lvl9pPr marL="4114800" marR="0" lvl="8" indent="-355600" algn="l" rtl="0">
              <a:lnSpc>
                <a:spcPct val="100000"/>
              </a:lnSpc>
              <a:spcBef>
                <a:spcPts val="1000"/>
              </a:spcBef>
              <a:spcAft>
                <a:spcPts val="1000"/>
              </a:spcAft>
              <a:buClr>
                <a:schemeClr val="dk1"/>
              </a:buClr>
              <a:buSzPts val="2000"/>
              <a:buFont typeface="Nunito"/>
              <a:buChar char="■"/>
              <a:defRPr sz="2000" b="0" i="0" u="none" strike="noStrike" cap="none">
                <a:solidFill>
                  <a:schemeClr val="dk1"/>
                </a:solidFill>
                <a:latin typeface="Nunito"/>
                <a:ea typeface="Nunito"/>
                <a:cs typeface="Nunito"/>
                <a:sym typeface="Nunito"/>
              </a:defRPr>
            </a:lvl9pPr>
          </a:lstStyle>
          <a:p>
            <a:pPr marL="285750" indent="-285750">
              <a:spcAft>
                <a:spcPts val="1000"/>
              </a:spcAft>
              <a:buFontTx/>
              <a:buChar char="-"/>
            </a:pPr>
            <a:r>
              <a:rPr lang="fr-FR" sz="1800" dirty="0">
                <a:solidFill>
                  <a:srgbClr val="0070C0"/>
                </a:solidFill>
              </a:rPr>
              <a:t>ACCUEIL DANS LES FAMILLES : les élèves seront répartis par genre et selon les choix émis. Les familles seront prévenues de tous les régimes spéciaux et protocole médicaux (bien renseigner toutes les informations dans le formulaire en ligne!). Une carte avec les coordonnées de la Famille sera remise à chaque élève</a:t>
            </a:r>
          </a:p>
          <a:p>
            <a:pPr marL="285750" indent="-285750">
              <a:spcAft>
                <a:spcPts val="1000"/>
              </a:spcAft>
              <a:buFontTx/>
              <a:buChar char="-"/>
            </a:pPr>
            <a:r>
              <a:rPr lang="fr-FR" sz="1800" dirty="0">
                <a:solidFill>
                  <a:srgbClr val="0070C0"/>
                </a:solidFill>
              </a:rPr>
              <a:t> Possibilité d’apporter un petit présent local tout simple afin de les remercier</a:t>
            </a:r>
          </a:p>
          <a:p>
            <a:pPr marL="285750" indent="-285750">
              <a:spcAft>
                <a:spcPts val="1000"/>
              </a:spcAft>
              <a:buFontTx/>
              <a:buChar char="-"/>
            </a:pPr>
            <a:r>
              <a:rPr lang="fr-FR" sz="1800" dirty="0">
                <a:solidFill>
                  <a:srgbClr val="0070C0"/>
                </a:solidFill>
              </a:rPr>
              <a:t>Nous comptons sur les élèves pour faire preuve de politesse et de savoir-vivre envers leurs hôtes</a:t>
            </a:r>
          </a:p>
        </p:txBody>
      </p:sp>
      <p:sp>
        <p:nvSpPr>
          <p:cNvPr id="5" name="Google Shape;245;p22">
            <a:extLst>
              <a:ext uri="{FF2B5EF4-FFF2-40B4-BE49-F238E27FC236}">
                <a16:creationId xmlns:a16="http://schemas.microsoft.com/office/drawing/2014/main" id="{4C498F35-7CC5-85B0-6D7C-04DDC9EFFE1C}"/>
              </a:ext>
            </a:extLst>
          </p:cNvPr>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fr-FR" dirty="0"/>
              <a:t>REGLES DE VIE, suite</a:t>
            </a:r>
            <a:endParaRPr baseline="30000" dirty="0"/>
          </a:p>
        </p:txBody>
      </p:sp>
      <p:pic>
        <p:nvPicPr>
          <p:cNvPr id="6" name="Image 5" descr="Règles Timbre Noir Sur Fond Blanc. Signe, Étiquette, Autocollant Clip Art  Libres De Droits, Svg, Vecteurs Et Illustration. Image 111799505">
            <a:extLst>
              <a:ext uri="{FF2B5EF4-FFF2-40B4-BE49-F238E27FC236}">
                <a16:creationId xmlns:a16="http://schemas.microsoft.com/office/drawing/2014/main" id="{D7890C26-FB3A-9B88-4D6D-8E21FA400E5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530047" y="215317"/>
            <a:ext cx="1348740" cy="1332865"/>
          </a:xfrm>
          <a:prstGeom prst="rect">
            <a:avLst/>
          </a:prstGeom>
          <a:noFill/>
          <a:ln>
            <a:noFill/>
          </a:ln>
        </p:spPr>
      </p:pic>
    </p:spTree>
    <p:extLst>
      <p:ext uri="{BB962C8B-B14F-4D97-AF65-F5344CB8AC3E}">
        <p14:creationId xmlns:p14="http://schemas.microsoft.com/office/powerpoint/2010/main" val="2214728338"/>
      </p:ext>
    </p:extLst>
  </p:cSld>
  <p:clrMapOvr>
    <a:masterClrMapping/>
  </p:clrMapOvr>
  <p:transition spd="med">
    <p:pull/>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8" name="Google Shape;248;p22"/>
          <p:cNvSpPr/>
          <p:nvPr/>
        </p:nvSpPr>
        <p:spPr>
          <a:xfrm>
            <a:off x="7819311" y="3787170"/>
            <a:ext cx="916601" cy="810362"/>
          </a:xfrm>
          <a:custGeom>
            <a:avLst/>
            <a:gdLst/>
            <a:ahLst/>
            <a:cxnLst/>
            <a:rect l="l" t="t" r="r" b="b"/>
            <a:pathLst>
              <a:path w="434408" h="384058" extrusionOk="0">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 name="Google Shape;213;p18">
            <a:extLst>
              <a:ext uri="{FF2B5EF4-FFF2-40B4-BE49-F238E27FC236}">
                <a16:creationId xmlns:a16="http://schemas.microsoft.com/office/drawing/2014/main" id="{5F8278F1-87C7-CAA6-71E8-4C7ACAEBBB25}"/>
              </a:ext>
            </a:extLst>
          </p:cNvPr>
          <p:cNvSpPr txBox="1">
            <a:spLocks/>
          </p:cNvSpPr>
          <p:nvPr/>
        </p:nvSpPr>
        <p:spPr>
          <a:xfrm>
            <a:off x="797006" y="1349932"/>
            <a:ext cx="7022305" cy="284241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0"/>
              </a:spcBef>
              <a:spcAft>
                <a:spcPts val="0"/>
              </a:spcAft>
              <a:buClr>
                <a:schemeClr val="accent1"/>
              </a:buClr>
              <a:buSzPts val="2000"/>
              <a:buFont typeface="Nunito"/>
              <a:buChar char="✗"/>
              <a:defRPr sz="2000" b="0" i="0" u="none" strike="noStrike" cap="none">
                <a:solidFill>
                  <a:schemeClr val="dk1"/>
                </a:solidFill>
                <a:latin typeface="Nunito"/>
                <a:ea typeface="Nunito"/>
                <a:cs typeface="Nunito"/>
                <a:sym typeface="Nunito"/>
              </a:defRPr>
            </a:lvl1pPr>
            <a:lvl2pPr marL="914400" marR="0" lvl="1" indent="-355600" algn="l" rtl="0">
              <a:lnSpc>
                <a:spcPct val="100000"/>
              </a:lnSpc>
              <a:spcBef>
                <a:spcPts val="1000"/>
              </a:spcBef>
              <a:spcAft>
                <a:spcPts val="0"/>
              </a:spcAft>
              <a:buClr>
                <a:schemeClr val="dk2"/>
              </a:buClr>
              <a:buSzPts val="2000"/>
              <a:buFont typeface="Nunito"/>
              <a:buChar char="✗"/>
              <a:defRPr sz="2000" b="0" i="0" u="none" strike="noStrike" cap="none">
                <a:solidFill>
                  <a:schemeClr val="dk1"/>
                </a:solidFill>
                <a:latin typeface="Nunito"/>
                <a:ea typeface="Nunito"/>
                <a:cs typeface="Nunito"/>
                <a:sym typeface="Nunito"/>
              </a:defRPr>
            </a:lvl2pPr>
            <a:lvl3pPr marL="1371600" marR="0" lvl="2"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3pPr>
            <a:lvl4pPr marL="1828800" marR="0" lvl="3"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4pPr>
            <a:lvl5pPr marL="2286000" marR="0" lvl="4"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5pPr>
            <a:lvl6pPr marL="2743200" marR="0" lvl="5"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6pPr>
            <a:lvl7pPr marL="3200400" marR="0" lvl="6"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7pPr>
            <a:lvl8pPr marL="3657600" marR="0" lvl="7"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8pPr>
            <a:lvl9pPr marL="4114800" marR="0" lvl="8" indent="-355600" algn="l" rtl="0">
              <a:lnSpc>
                <a:spcPct val="100000"/>
              </a:lnSpc>
              <a:spcBef>
                <a:spcPts val="1000"/>
              </a:spcBef>
              <a:spcAft>
                <a:spcPts val="1000"/>
              </a:spcAft>
              <a:buClr>
                <a:schemeClr val="dk1"/>
              </a:buClr>
              <a:buSzPts val="2000"/>
              <a:buFont typeface="Nunito"/>
              <a:buChar char="■"/>
              <a:defRPr sz="2000" b="0" i="0" u="none" strike="noStrike" cap="none">
                <a:solidFill>
                  <a:schemeClr val="dk1"/>
                </a:solidFill>
                <a:latin typeface="Nunito"/>
                <a:ea typeface="Nunito"/>
                <a:cs typeface="Nunito"/>
                <a:sym typeface="Nunito"/>
              </a:defRPr>
            </a:lvl9pPr>
          </a:lstStyle>
          <a:p>
            <a:pPr marL="285750" indent="-285750">
              <a:spcAft>
                <a:spcPts val="1000"/>
              </a:spcAft>
              <a:buFontTx/>
              <a:buChar char="-"/>
            </a:pPr>
            <a:r>
              <a:rPr lang="fr-FR" sz="1800" dirty="0">
                <a:solidFill>
                  <a:srgbClr val="0070C0"/>
                </a:solidFill>
              </a:rPr>
              <a:t>D’une manière générale le REGLEMENT INTERIEUR DU COLLEGE s’applique, même en Voyage scolaire : respect des consignes, respect d’autrui, des lieux de vie et des lieux visités</a:t>
            </a:r>
          </a:p>
          <a:p>
            <a:pPr marL="285750" indent="-285750">
              <a:spcAft>
                <a:spcPts val="1000"/>
              </a:spcAft>
              <a:buFontTx/>
              <a:buChar char="-"/>
            </a:pPr>
            <a:r>
              <a:rPr lang="fr-FR" sz="1800" dirty="0">
                <a:solidFill>
                  <a:srgbClr val="0070C0"/>
                </a:solidFill>
              </a:rPr>
              <a:t>Respecter le périmètre défini ainsi que les horaires donnés lors des quartiers libres + rester par groupes de 3 élèves minimum</a:t>
            </a:r>
          </a:p>
          <a:p>
            <a:pPr marL="285750" indent="-285750">
              <a:spcAft>
                <a:spcPts val="1000"/>
              </a:spcAft>
              <a:buFontTx/>
              <a:buChar char="-"/>
            </a:pPr>
            <a:r>
              <a:rPr lang="fr-FR" sz="1800" dirty="0">
                <a:solidFill>
                  <a:srgbClr val="0070C0"/>
                </a:solidFill>
              </a:rPr>
              <a:t>Le téléphone portable reste autorisé pour prendre des photos</a:t>
            </a:r>
          </a:p>
          <a:p>
            <a:pPr marL="285750" indent="-285750">
              <a:spcAft>
                <a:spcPts val="1000"/>
              </a:spcAft>
              <a:buFontTx/>
              <a:buChar char="-"/>
            </a:pPr>
            <a:r>
              <a:rPr lang="fr-FR" sz="1800" dirty="0">
                <a:solidFill>
                  <a:srgbClr val="0070C0"/>
                </a:solidFill>
              </a:rPr>
              <a:t>EN CAS DE MANQUEMENTS GRAVES ET DE COMPORTEMENTS DANGEREUX  DES SANCTIONS SERONT MISES EN PLACE</a:t>
            </a:r>
          </a:p>
        </p:txBody>
      </p:sp>
      <p:sp>
        <p:nvSpPr>
          <p:cNvPr id="2" name="Google Shape;245;p22">
            <a:extLst>
              <a:ext uri="{FF2B5EF4-FFF2-40B4-BE49-F238E27FC236}">
                <a16:creationId xmlns:a16="http://schemas.microsoft.com/office/drawing/2014/main" id="{9351FEF6-D5BB-127C-5430-8633C6399914}"/>
              </a:ext>
            </a:extLst>
          </p:cNvPr>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fr-FR" dirty="0"/>
              <a:t>REGLES DE VIE, suite</a:t>
            </a:r>
            <a:endParaRPr baseline="30000" dirty="0"/>
          </a:p>
        </p:txBody>
      </p:sp>
      <p:pic>
        <p:nvPicPr>
          <p:cNvPr id="3" name="Image 2" descr="Règles Timbre Noir Sur Fond Blanc. Signe, Étiquette, Autocollant Clip Art  Libres De Droits, Svg, Vecteurs Et Illustration. Image 111799505">
            <a:extLst>
              <a:ext uri="{FF2B5EF4-FFF2-40B4-BE49-F238E27FC236}">
                <a16:creationId xmlns:a16="http://schemas.microsoft.com/office/drawing/2014/main" id="{11CEB97B-9B1A-F5A3-2E29-45959FE185D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03241" y="215317"/>
            <a:ext cx="1348740" cy="1332865"/>
          </a:xfrm>
          <a:prstGeom prst="rect">
            <a:avLst/>
          </a:prstGeom>
          <a:noFill/>
          <a:ln>
            <a:noFill/>
          </a:ln>
        </p:spPr>
      </p:pic>
    </p:spTree>
    <p:extLst>
      <p:ext uri="{BB962C8B-B14F-4D97-AF65-F5344CB8AC3E}">
        <p14:creationId xmlns:p14="http://schemas.microsoft.com/office/powerpoint/2010/main" val="3603035455"/>
      </p:ext>
    </p:extLst>
  </p:cSld>
  <p:clrMapOvr>
    <a:masterClrMapping/>
  </p:clrMapOvr>
  <p:transition spd="med">
    <p:pull/>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2237844" y="900400"/>
            <a:ext cx="5597100" cy="671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dirty="0"/>
              <a:t>ARGENT DE POCHE </a:t>
            </a:r>
            <a:endParaRPr dirty="0"/>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fr-FR" sz="7200" b="1" dirty="0">
                <a:solidFill>
                  <a:schemeClr val="dk1"/>
                </a:solidFill>
                <a:latin typeface="Amatic SC"/>
                <a:ea typeface="Amatic SC"/>
                <a:cs typeface="Amatic SC"/>
                <a:sym typeface="Amatic SC"/>
              </a:rPr>
              <a:t>5</a:t>
            </a:r>
            <a:endParaRPr sz="7200" b="1" dirty="0">
              <a:solidFill>
                <a:schemeClr val="dk1"/>
              </a:solidFill>
              <a:latin typeface="Amatic SC"/>
              <a:ea typeface="Amatic SC"/>
              <a:cs typeface="Amatic SC"/>
              <a:sym typeface="Amatic SC"/>
            </a:endParaRPr>
          </a:p>
        </p:txBody>
      </p:sp>
      <p:sp>
        <p:nvSpPr>
          <p:cNvPr id="2" name="Google Shape;213;p18">
            <a:extLst>
              <a:ext uri="{FF2B5EF4-FFF2-40B4-BE49-F238E27FC236}">
                <a16:creationId xmlns:a16="http://schemas.microsoft.com/office/drawing/2014/main" id="{4E88AB3E-1097-A7F4-B1CE-A7DF72D3DF0E}"/>
              </a:ext>
            </a:extLst>
          </p:cNvPr>
          <p:cNvSpPr txBox="1">
            <a:spLocks noGrp="1"/>
          </p:cNvSpPr>
          <p:nvPr>
            <p:ph type="subTitle" idx="1"/>
          </p:nvPr>
        </p:nvSpPr>
        <p:spPr>
          <a:xfrm>
            <a:off x="1182340" y="2174025"/>
            <a:ext cx="7022305" cy="2842419"/>
          </a:xfrm>
          <a:prstGeom prst="rect">
            <a:avLst/>
          </a:prstGeom>
        </p:spPr>
        <p:txBody>
          <a:bodyPr spcFirstLastPara="1" wrap="square" lIns="0" tIns="0" rIns="0" bIns="0" anchor="t" anchorCtr="0">
            <a:noAutofit/>
          </a:bodyPr>
          <a:lstStyle/>
          <a:p>
            <a:pPr marL="285750" lvl="0" indent="-285750" algn="l" rtl="0">
              <a:spcBef>
                <a:spcPts val="0"/>
              </a:spcBef>
              <a:spcAft>
                <a:spcPts val="1000"/>
              </a:spcAft>
              <a:buFontTx/>
              <a:buChar char="-"/>
            </a:pPr>
            <a:r>
              <a:rPr lang="fr-FR" sz="2400" dirty="0"/>
              <a:t>Penser à commander des Livres Sterling à l’avance (Le Comptoir Savoyard de Change, à Chambéry ou à Annecy)</a:t>
            </a:r>
          </a:p>
          <a:p>
            <a:pPr marL="285750" lvl="0" indent="-285750" algn="l" rtl="0">
              <a:spcBef>
                <a:spcPts val="0"/>
              </a:spcBef>
              <a:spcAft>
                <a:spcPts val="1000"/>
              </a:spcAft>
              <a:buFontTx/>
              <a:buChar char="-"/>
            </a:pPr>
            <a:r>
              <a:rPr lang="fr-FR" sz="2400" dirty="0"/>
              <a:t>Le montant doit rester raisonnable ! </a:t>
            </a:r>
          </a:p>
        </p:txBody>
      </p:sp>
      <p:pic>
        <p:nvPicPr>
          <p:cNvPr id="4" name="Image 3">
            <a:extLst>
              <a:ext uri="{FF2B5EF4-FFF2-40B4-BE49-F238E27FC236}">
                <a16:creationId xmlns:a16="http://schemas.microsoft.com/office/drawing/2014/main" id="{852F012D-3438-23A5-CC01-F8E1A56210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779705" y="492000"/>
            <a:ext cx="1424940" cy="1079500"/>
          </a:xfrm>
          <a:prstGeom prst="rect">
            <a:avLst/>
          </a:prstGeom>
          <a:noFill/>
          <a:ln>
            <a:noFill/>
          </a:ln>
        </p:spPr>
      </p:pic>
    </p:spTree>
    <p:extLst>
      <p:ext uri="{BB962C8B-B14F-4D97-AF65-F5344CB8AC3E}">
        <p14:creationId xmlns:p14="http://schemas.microsoft.com/office/powerpoint/2010/main" val="4157486983"/>
      </p:ext>
    </p:extLst>
  </p:cSld>
  <p:clrMapOvr>
    <a:masterClrMapping/>
  </p:clrMapOvr>
  <p:transition spd="med">
    <p:pull/>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5" name="Google Shape;245;p22"/>
          <p:cNvSpPr txBox="1">
            <a:spLocks noGrp="1"/>
          </p:cNvSpPr>
          <p:nvPr>
            <p:ph type="title"/>
          </p:nvPr>
        </p:nvSpPr>
        <p:spPr>
          <a:xfrm>
            <a:off x="883375" y="683600"/>
            <a:ext cx="6426300" cy="3963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fr-FR" sz="4000" baseline="30000" dirty="0"/>
              <a:t>CONDUITE GENERALE EN CAS DE PERTE OU DE VOL </a:t>
            </a:r>
            <a:r>
              <a:rPr lang="fr-FR" baseline="30000" dirty="0"/>
              <a:t>:</a:t>
            </a:r>
            <a:endParaRPr baseline="30000" dirty="0"/>
          </a:p>
        </p:txBody>
      </p:sp>
      <p:sp>
        <p:nvSpPr>
          <p:cNvPr id="248" name="Google Shape;248;p22"/>
          <p:cNvSpPr/>
          <p:nvPr/>
        </p:nvSpPr>
        <p:spPr>
          <a:xfrm>
            <a:off x="7819311" y="3787170"/>
            <a:ext cx="916601" cy="810362"/>
          </a:xfrm>
          <a:custGeom>
            <a:avLst/>
            <a:gdLst/>
            <a:ahLst/>
            <a:cxnLst/>
            <a:rect l="l" t="t" r="r" b="b"/>
            <a:pathLst>
              <a:path w="434408" h="384058" extrusionOk="0">
                <a:moveTo>
                  <a:pt x="13054" y="208885"/>
                </a:moveTo>
                <a:cubicBezTo>
                  <a:pt x="44581" y="177358"/>
                  <a:pt x="76043" y="145699"/>
                  <a:pt x="104084" y="110970"/>
                </a:cubicBezTo>
                <a:cubicBezTo>
                  <a:pt x="110179" y="103428"/>
                  <a:pt x="99370" y="93957"/>
                  <a:pt x="93122" y="101543"/>
                </a:cubicBezTo>
                <a:cubicBezTo>
                  <a:pt x="65081" y="136271"/>
                  <a:pt x="33641" y="167930"/>
                  <a:pt x="2113" y="199458"/>
                </a:cubicBezTo>
                <a:cubicBezTo>
                  <a:pt x="-4596" y="206342"/>
                  <a:pt x="6213" y="215726"/>
                  <a:pt x="13054" y="208885"/>
                </a:cubicBezTo>
                <a:close/>
                <a:moveTo>
                  <a:pt x="133639" y="85691"/>
                </a:moveTo>
                <a:lnTo>
                  <a:pt x="151967" y="68744"/>
                </a:lnTo>
                <a:cubicBezTo>
                  <a:pt x="154730" y="65720"/>
                  <a:pt x="154533" y="61046"/>
                  <a:pt x="151529" y="58264"/>
                </a:cubicBezTo>
                <a:cubicBezTo>
                  <a:pt x="148218" y="55370"/>
                  <a:pt x="144009" y="56619"/>
                  <a:pt x="141115" y="59316"/>
                </a:cubicBezTo>
                <a:lnTo>
                  <a:pt x="122808" y="76264"/>
                </a:lnTo>
                <a:cubicBezTo>
                  <a:pt x="120067" y="79278"/>
                  <a:pt x="120243" y="83935"/>
                  <a:pt x="123224" y="86722"/>
                </a:cubicBezTo>
                <a:cubicBezTo>
                  <a:pt x="126667" y="89682"/>
                  <a:pt x="130854" y="88366"/>
                  <a:pt x="133748" y="85691"/>
                </a:cubicBezTo>
                <a:close/>
                <a:moveTo>
                  <a:pt x="428173" y="39409"/>
                </a:moveTo>
                <a:cubicBezTo>
                  <a:pt x="425345" y="30178"/>
                  <a:pt x="411379" y="35769"/>
                  <a:pt x="414075" y="44561"/>
                </a:cubicBezTo>
                <a:cubicBezTo>
                  <a:pt x="420960" y="66788"/>
                  <a:pt x="421420" y="90504"/>
                  <a:pt x="415435" y="112987"/>
                </a:cubicBezTo>
                <a:cubicBezTo>
                  <a:pt x="412957" y="122525"/>
                  <a:pt x="427472" y="124410"/>
                  <a:pt x="429839" y="115333"/>
                </a:cubicBezTo>
                <a:cubicBezTo>
                  <a:pt x="436416" y="90377"/>
                  <a:pt x="435890" y="64074"/>
                  <a:pt x="428282" y="39409"/>
                </a:cubicBezTo>
                <a:close/>
                <a:moveTo>
                  <a:pt x="355252" y="29850"/>
                </a:moveTo>
                <a:cubicBezTo>
                  <a:pt x="330082" y="690"/>
                  <a:pt x="264638" y="-12925"/>
                  <a:pt x="241244" y="24895"/>
                </a:cubicBezTo>
                <a:cubicBezTo>
                  <a:pt x="200004" y="60697"/>
                  <a:pt x="156440" y="95053"/>
                  <a:pt x="117634" y="133421"/>
                </a:cubicBezTo>
                <a:cubicBezTo>
                  <a:pt x="99809" y="151092"/>
                  <a:pt x="88540" y="173653"/>
                  <a:pt x="70890" y="191214"/>
                </a:cubicBezTo>
                <a:cubicBezTo>
                  <a:pt x="50566" y="211451"/>
                  <a:pt x="28708" y="230328"/>
                  <a:pt x="7638" y="249775"/>
                </a:cubicBezTo>
                <a:cubicBezTo>
                  <a:pt x="4986" y="251893"/>
                  <a:pt x="4525" y="255769"/>
                  <a:pt x="6651" y="258431"/>
                </a:cubicBezTo>
                <a:cubicBezTo>
                  <a:pt x="7178" y="259093"/>
                  <a:pt x="7835" y="259639"/>
                  <a:pt x="8581" y="260035"/>
                </a:cubicBezTo>
                <a:cubicBezTo>
                  <a:pt x="8581" y="260189"/>
                  <a:pt x="8581" y="260320"/>
                  <a:pt x="8581" y="260474"/>
                </a:cubicBezTo>
                <a:cubicBezTo>
                  <a:pt x="5928" y="298776"/>
                  <a:pt x="3780" y="337210"/>
                  <a:pt x="1302" y="375468"/>
                </a:cubicBezTo>
                <a:cubicBezTo>
                  <a:pt x="1192" y="376755"/>
                  <a:pt x="1455" y="378047"/>
                  <a:pt x="2091" y="379173"/>
                </a:cubicBezTo>
                <a:cubicBezTo>
                  <a:pt x="2990" y="382245"/>
                  <a:pt x="5906" y="384273"/>
                  <a:pt x="9107" y="384041"/>
                </a:cubicBezTo>
                <a:cubicBezTo>
                  <a:pt x="51224" y="382944"/>
                  <a:pt x="90030" y="370645"/>
                  <a:pt x="129276" y="356328"/>
                </a:cubicBezTo>
                <a:cubicBezTo>
                  <a:pt x="132389" y="355274"/>
                  <a:pt x="134428" y="352250"/>
                  <a:pt x="134209" y="348961"/>
                </a:cubicBezTo>
                <a:lnTo>
                  <a:pt x="340540" y="141314"/>
                </a:lnTo>
                <a:cubicBezTo>
                  <a:pt x="342141" y="139898"/>
                  <a:pt x="342974" y="137789"/>
                  <a:pt x="342733" y="135657"/>
                </a:cubicBezTo>
                <a:cubicBezTo>
                  <a:pt x="376365" y="110905"/>
                  <a:pt x="383315" y="62210"/>
                  <a:pt x="355361" y="29850"/>
                </a:cubicBezTo>
                <a:close/>
                <a:moveTo>
                  <a:pt x="79002" y="203360"/>
                </a:moveTo>
                <a:cubicBezTo>
                  <a:pt x="97069" y="186084"/>
                  <a:pt x="108316" y="163458"/>
                  <a:pt x="125833" y="145611"/>
                </a:cubicBezTo>
                <a:cubicBezTo>
                  <a:pt x="145215" y="125879"/>
                  <a:pt x="167074" y="108471"/>
                  <a:pt x="187880" y="90274"/>
                </a:cubicBezTo>
                <a:cubicBezTo>
                  <a:pt x="194457" y="101411"/>
                  <a:pt x="201254" y="112549"/>
                  <a:pt x="208752" y="123160"/>
                </a:cubicBezTo>
                <a:cubicBezTo>
                  <a:pt x="159071" y="166297"/>
                  <a:pt x="112021" y="212369"/>
                  <a:pt x="67865" y="261132"/>
                </a:cubicBezTo>
                <a:cubicBezTo>
                  <a:pt x="53417" y="259321"/>
                  <a:pt x="39056" y="256736"/>
                  <a:pt x="24871" y="253392"/>
                </a:cubicBezTo>
                <a:cubicBezTo>
                  <a:pt x="43002" y="236817"/>
                  <a:pt x="61288" y="220352"/>
                  <a:pt x="79024" y="203360"/>
                </a:cubicBezTo>
                <a:close/>
                <a:moveTo>
                  <a:pt x="217324" y="134671"/>
                </a:moveTo>
                <a:cubicBezTo>
                  <a:pt x="223902" y="143123"/>
                  <a:pt x="231159" y="151027"/>
                  <a:pt x="239030" y="158306"/>
                </a:cubicBezTo>
                <a:cubicBezTo>
                  <a:pt x="200092" y="206871"/>
                  <a:pt x="157580" y="252469"/>
                  <a:pt x="111868" y="294720"/>
                </a:cubicBezTo>
                <a:cubicBezTo>
                  <a:pt x="100554" y="295851"/>
                  <a:pt x="89395" y="298309"/>
                  <a:pt x="78652" y="302043"/>
                </a:cubicBezTo>
                <a:cubicBezTo>
                  <a:pt x="79222" y="290949"/>
                  <a:pt x="79792" y="279862"/>
                  <a:pt x="80384" y="268783"/>
                </a:cubicBezTo>
                <a:cubicBezTo>
                  <a:pt x="123334" y="221400"/>
                  <a:pt x="169069" y="176617"/>
                  <a:pt x="217346" y="134671"/>
                </a:cubicBezTo>
                <a:close/>
                <a:moveTo>
                  <a:pt x="40920" y="366194"/>
                </a:moveTo>
                <a:cubicBezTo>
                  <a:pt x="41073" y="365475"/>
                  <a:pt x="41161" y="364738"/>
                  <a:pt x="41161" y="364002"/>
                </a:cubicBezTo>
                <a:lnTo>
                  <a:pt x="42827" y="365843"/>
                </a:lnTo>
                <a:close/>
                <a:moveTo>
                  <a:pt x="58963" y="362752"/>
                </a:moveTo>
                <a:cubicBezTo>
                  <a:pt x="58701" y="361467"/>
                  <a:pt x="58087" y="360279"/>
                  <a:pt x="57209" y="359310"/>
                </a:cubicBezTo>
                <a:lnTo>
                  <a:pt x="22262" y="320394"/>
                </a:lnTo>
                <a:cubicBezTo>
                  <a:pt x="21560" y="319593"/>
                  <a:pt x="20661" y="318977"/>
                  <a:pt x="19675" y="318596"/>
                </a:cubicBezTo>
                <a:cubicBezTo>
                  <a:pt x="20727" y="301846"/>
                  <a:pt x="21780" y="285102"/>
                  <a:pt x="22810" y="268367"/>
                </a:cubicBezTo>
                <a:cubicBezTo>
                  <a:pt x="36841" y="271638"/>
                  <a:pt x="51048" y="274157"/>
                  <a:pt x="65343" y="275909"/>
                </a:cubicBezTo>
                <a:cubicBezTo>
                  <a:pt x="64708" y="287820"/>
                  <a:pt x="64094" y="299734"/>
                  <a:pt x="63480" y="311646"/>
                </a:cubicBezTo>
                <a:cubicBezTo>
                  <a:pt x="63326" y="313209"/>
                  <a:pt x="63765" y="314777"/>
                  <a:pt x="64708" y="316031"/>
                </a:cubicBezTo>
                <a:cubicBezTo>
                  <a:pt x="65651" y="319225"/>
                  <a:pt x="68983" y="321058"/>
                  <a:pt x="72184" y="320122"/>
                </a:cubicBezTo>
                <a:cubicBezTo>
                  <a:pt x="72579" y="320008"/>
                  <a:pt x="72952" y="319857"/>
                  <a:pt x="73302" y="319670"/>
                </a:cubicBezTo>
                <a:cubicBezTo>
                  <a:pt x="84483" y="314906"/>
                  <a:pt x="96235" y="311655"/>
                  <a:pt x="108272" y="310001"/>
                </a:cubicBezTo>
                <a:cubicBezTo>
                  <a:pt x="108995" y="322277"/>
                  <a:pt x="110990" y="334443"/>
                  <a:pt x="114213" y="346309"/>
                </a:cubicBezTo>
                <a:cubicBezTo>
                  <a:pt x="96147" y="352890"/>
                  <a:pt x="77709" y="358380"/>
                  <a:pt x="58985" y="362752"/>
                </a:cubicBezTo>
                <a:close/>
                <a:moveTo>
                  <a:pt x="126930" y="336004"/>
                </a:moveTo>
                <a:cubicBezTo>
                  <a:pt x="124496" y="325504"/>
                  <a:pt x="123093" y="314790"/>
                  <a:pt x="122764" y="304016"/>
                </a:cubicBezTo>
                <a:cubicBezTo>
                  <a:pt x="168477" y="261726"/>
                  <a:pt x="210989" y="216092"/>
                  <a:pt x="249927" y="167492"/>
                </a:cubicBezTo>
                <a:cubicBezTo>
                  <a:pt x="258609" y="174100"/>
                  <a:pt x="268102" y="179559"/>
                  <a:pt x="278187" y="183738"/>
                </a:cubicBezTo>
                <a:close/>
                <a:moveTo>
                  <a:pt x="289873" y="172030"/>
                </a:moveTo>
                <a:cubicBezTo>
                  <a:pt x="246988" y="156508"/>
                  <a:pt x="221425" y="118096"/>
                  <a:pt x="199412" y="80188"/>
                </a:cubicBezTo>
                <a:lnTo>
                  <a:pt x="214430" y="67034"/>
                </a:lnTo>
                <a:cubicBezTo>
                  <a:pt x="217522" y="73918"/>
                  <a:pt x="222696" y="79487"/>
                  <a:pt x="228199" y="85034"/>
                </a:cubicBezTo>
                <a:cubicBezTo>
                  <a:pt x="238328" y="95250"/>
                  <a:pt x="248677" y="105270"/>
                  <a:pt x="258893" y="115377"/>
                </a:cubicBezTo>
                <a:cubicBezTo>
                  <a:pt x="273912" y="130220"/>
                  <a:pt x="288579" y="146072"/>
                  <a:pt x="308772" y="152912"/>
                </a:cubicBezTo>
                <a:close/>
                <a:moveTo>
                  <a:pt x="329929" y="126953"/>
                </a:moveTo>
                <a:cubicBezTo>
                  <a:pt x="327101" y="128519"/>
                  <a:pt x="325785" y="131882"/>
                  <a:pt x="326794" y="134956"/>
                </a:cubicBezTo>
                <a:lnTo>
                  <a:pt x="320589" y="141204"/>
                </a:lnTo>
                <a:cubicBezTo>
                  <a:pt x="319800" y="140634"/>
                  <a:pt x="318901" y="140231"/>
                  <a:pt x="317959" y="140020"/>
                </a:cubicBezTo>
                <a:cubicBezTo>
                  <a:pt x="297700" y="135241"/>
                  <a:pt x="283230" y="117986"/>
                  <a:pt x="269001" y="103933"/>
                </a:cubicBezTo>
                <a:lnTo>
                  <a:pt x="244445" y="79684"/>
                </a:lnTo>
                <a:cubicBezTo>
                  <a:pt x="237407" y="72712"/>
                  <a:pt x="229405" y="66244"/>
                  <a:pt x="226752" y="56488"/>
                </a:cubicBezTo>
                <a:lnTo>
                  <a:pt x="248852" y="37282"/>
                </a:lnTo>
                <a:cubicBezTo>
                  <a:pt x="250584" y="36602"/>
                  <a:pt x="251987" y="35318"/>
                  <a:pt x="252842" y="33664"/>
                </a:cubicBezTo>
                <a:cubicBezTo>
                  <a:pt x="262094" y="16125"/>
                  <a:pt x="283537" y="15708"/>
                  <a:pt x="300704" y="18602"/>
                </a:cubicBezTo>
                <a:cubicBezTo>
                  <a:pt x="318857" y="21628"/>
                  <a:pt x="335585" y="28183"/>
                  <a:pt x="346855" y="43355"/>
                </a:cubicBezTo>
                <a:cubicBezTo>
                  <a:pt x="367442" y="71046"/>
                  <a:pt x="358848" y="109129"/>
                  <a:pt x="329929" y="126953"/>
                </a:cubicBezTo>
                <a:close/>
                <a:moveTo>
                  <a:pt x="374699" y="1720"/>
                </a:moveTo>
                <a:cubicBezTo>
                  <a:pt x="367639" y="-4353"/>
                  <a:pt x="357642" y="7136"/>
                  <a:pt x="364701" y="13209"/>
                </a:cubicBezTo>
                <a:cubicBezTo>
                  <a:pt x="399145" y="42917"/>
                  <a:pt x="389674" y="103099"/>
                  <a:pt x="370139" y="138179"/>
                </a:cubicBezTo>
                <a:cubicBezTo>
                  <a:pt x="365381" y="146773"/>
                  <a:pt x="378624" y="152561"/>
                  <a:pt x="383293" y="144208"/>
                </a:cubicBezTo>
                <a:cubicBezTo>
                  <a:pt x="405963" y="103428"/>
                  <a:pt x="414163" y="35769"/>
                  <a:pt x="374699" y="1720"/>
                </a:cubicBezTo>
                <a:close/>
                <a:moveTo>
                  <a:pt x="312960" y="38861"/>
                </a:moveTo>
                <a:cubicBezTo>
                  <a:pt x="296823" y="29499"/>
                  <a:pt x="276959" y="33182"/>
                  <a:pt x="263848" y="45876"/>
                </a:cubicBezTo>
                <a:cubicBezTo>
                  <a:pt x="256855" y="52673"/>
                  <a:pt x="267751" y="62035"/>
                  <a:pt x="274811" y="55304"/>
                </a:cubicBezTo>
                <a:cubicBezTo>
                  <a:pt x="283449" y="46929"/>
                  <a:pt x="296275" y="46644"/>
                  <a:pt x="306316" y="52454"/>
                </a:cubicBezTo>
                <a:cubicBezTo>
                  <a:pt x="314143" y="57080"/>
                  <a:pt x="321094" y="43640"/>
                  <a:pt x="312938" y="3886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 name="Google Shape;213;p18">
            <a:extLst>
              <a:ext uri="{FF2B5EF4-FFF2-40B4-BE49-F238E27FC236}">
                <a16:creationId xmlns:a16="http://schemas.microsoft.com/office/drawing/2014/main" id="{0A07609D-D9D2-C497-0033-6F0DF90D4B43}"/>
              </a:ext>
            </a:extLst>
          </p:cNvPr>
          <p:cNvSpPr txBox="1">
            <a:spLocks/>
          </p:cNvSpPr>
          <p:nvPr/>
        </p:nvSpPr>
        <p:spPr>
          <a:xfrm>
            <a:off x="797006" y="1349932"/>
            <a:ext cx="7022305" cy="2842419"/>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55600" algn="l" rtl="0">
              <a:lnSpc>
                <a:spcPct val="100000"/>
              </a:lnSpc>
              <a:spcBef>
                <a:spcPts val="0"/>
              </a:spcBef>
              <a:spcAft>
                <a:spcPts val="0"/>
              </a:spcAft>
              <a:buClr>
                <a:schemeClr val="accent1"/>
              </a:buClr>
              <a:buSzPts val="2000"/>
              <a:buFont typeface="Nunito"/>
              <a:buChar char="✗"/>
              <a:defRPr sz="2000" b="0" i="0" u="none" strike="noStrike" cap="none">
                <a:solidFill>
                  <a:schemeClr val="dk1"/>
                </a:solidFill>
                <a:latin typeface="Nunito"/>
                <a:ea typeface="Nunito"/>
                <a:cs typeface="Nunito"/>
                <a:sym typeface="Nunito"/>
              </a:defRPr>
            </a:lvl1pPr>
            <a:lvl2pPr marL="914400" marR="0" lvl="1" indent="-355600" algn="l" rtl="0">
              <a:lnSpc>
                <a:spcPct val="100000"/>
              </a:lnSpc>
              <a:spcBef>
                <a:spcPts val="1000"/>
              </a:spcBef>
              <a:spcAft>
                <a:spcPts val="0"/>
              </a:spcAft>
              <a:buClr>
                <a:schemeClr val="dk2"/>
              </a:buClr>
              <a:buSzPts val="2000"/>
              <a:buFont typeface="Nunito"/>
              <a:buChar char="✗"/>
              <a:defRPr sz="2000" b="0" i="0" u="none" strike="noStrike" cap="none">
                <a:solidFill>
                  <a:schemeClr val="dk1"/>
                </a:solidFill>
                <a:latin typeface="Nunito"/>
                <a:ea typeface="Nunito"/>
                <a:cs typeface="Nunito"/>
                <a:sym typeface="Nunito"/>
              </a:defRPr>
            </a:lvl2pPr>
            <a:lvl3pPr marL="1371600" marR="0" lvl="2"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3pPr>
            <a:lvl4pPr marL="1828800" marR="0" lvl="3"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4pPr>
            <a:lvl5pPr marL="2286000" marR="0" lvl="4"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5pPr>
            <a:lvl6pPr marL="2743200" marR="0" lvl="5"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6pPr>
            <a:lvl7pPr marL="3200400" marR="0" lvl="6"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7pPr>
            <a:lvl8pPr marL="3657600" marR="0" lvl="7" indent="-355600" algn="l" rtl="0">
              <a:lnSpc>
                <a:spcPct val="100000"/>
              </a:lnSpc>
              <a:spcBef>
                <a:spcPts val="1000"/>
              </a:spcBef>
              <a:spcAft>
                <a:spcPts val="0"/>
              </a:spcAft>
              <a:buClr>
                <a:schemeClr val="dk1"/>
              </a:buClr>
              <a:buSzPts val="2000"/>
              <a:buFont typeface="Nunito"/>
              <a:buChar char="○"/>
              <a:defRPr sz="2000" b="0" i="0" u="none" strike="noStrike" cap="none">
                <a:solidFill>
                  <a:schemeClr val="dk1"/>
                </a:solidFill>
                <a:latin typeface="Nunito"/>
                <a:ea typeface="Nunito"/>
                <a:cs typeface="Nunito"/>
                <a:sym typeface="Nunito"/>
              </a:defRPr>
            </a:lvl8pPr>
            <a:lvl9pPr marL="4114800" marR="0" lvl="8" indent="-355600" algn="l" rtl="0">
              <a:lnSpc>
                <a:spcPct val="100000"/>
              </a:lnSpc>
              <a:spcBef>
                <a:spcPts val="1000"/>
              </a:spcBef>
              <a:spcAft>
                <a:spcPts val="1000"/>
              </a:spcAft>
              <a:buClr>
                <a:schemeClr val="dk1"/>
              </a:buClr>
              <a:buSzPts val="2000"/>
              <a:buFont typeface="Nunito"/>
              <a:buChar char="■"/>
              <a:defRPr sz="2000" b="0" i="0" u="none" strike="noStrike" cap="none">
                <a:solidFill>
                  <a:schemeClr val="dk1"/>
                </a:solidFill>
                <a:latin typeface="Nunito"/>
                <a:ea typeface="Nunito"/>
                <a:cs typeface="Nunito"/>
                <a:sym typeface="Nunito"/>
              </a:defRPr>
            </a:lvl9pPr>
          </a:lstStyle>
          <a:p>
            <a:pPr marL="285750" indent="-285750">
              <a:spcAft>
                <a:spcPts val="1000"/>
              </a:spcAft>
              <a:buFontTx/>
              <a:buChar char="-"/>
            </a:pPr>
            <a:endParaRPr lang="fr-FR" sz="1800" dirty="0">
              <a:solidFill>
                <a:srgbClr val="0070C0"/>
              </a:solidFill>
            </a:endParaRPr>
          </a:p>
          <a:p>
            <a:pPr marL="285750" indent="-285750">
              <a:spcAft>
                <a:spcPts val="1000"/>
              </a:spcAft>
              <a:buFontTx/>
              <a:buChar char="-"/>
            </a:pPr>
            <a:endParaRPr lang="fr-FR" sz="1800" dirty="0">
              <a:solidFill>
                <a:srgbClr val="0070C0"/>
              </a:solidFill>
            </a:endParaRPr>
          </a:p>
          <a:p>
            <a:pPr marL="285750" indent="-285750">
              <a:spcAft>
                <a:spcPts val="1000"/>
              </a:spcAft>
              <a:buFontTx/>
              <a:buChar char="-"/>
            </a:pPr>
            <a:r>
              <a:rPr lang="fr-FR" sz="1800" dirty="0">
                <a:solidFill>
                  <a:srgbClr val="0070C0"/>
                </a:solidFill>
              </a:rPr>
              <a:t>L’organisme CCE Voyages ne pourra être tenu responsable en cas de perte, de vol ou d’oubli d’argent ou d’objets personnels. Nous recommandons donc aux élèves de ne pas emporter d’objets de valeur (bijoux, console…)</a:t>
            </a:r>
          </a:p>
        </p:txBody>
      </p:sp>
    </p:spTree>
  </p:cSld>
  <p:clrMapOvr>
    <a:masterClrMapping/>
  </p:clrMapOvr>
  <p:transition spd="med">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18"/>
          <p:cNvSpPr txBox="1">
            <a:spLocks noGrp="1"/>
          </p:cNvSpPr>
          <p:nvPr>
            <p:ph type="ctrTitle"/>
          </p:nvPr>
        </p:nvSpPr>
        <p:spPr>
          <a:xfrm>
            <a:off x="2179800" y="808450"/>
            <a:ext cx="5597100" cy="671100"/>
          </a:xfrm>
          <a:prstGeom prst="rect">
            <a:avLst/>
          </a:prstGeom>
        </p:spPr>
        <p:txBody>
          <a:bodyPr spcFirstLastPara="1" wrap="square" lIns="0" tIns="0" rIns="0" bIns="0" anchor="b" anchorCtr="0">
            <a:noAutofit/>
          </a:bodyPr>
          <a:lstStyle/>
          <a:p>
            <a:pPr marL="0" lvl="0" indent="0" algn="ctr" rtl="0">
              <a:spcBef>
                <a:spcPts val="0"/>
              </a:spcBef>
              <a:spcAft>
                <a:spcPts val="0"/>
              </a:spcAft>
              <a:buNone/>
            </a:pPr>
            <a:r>
              <a:rPr lang="fr-FR" dirty="0"/>
              <a:t>On reste en contact …</a:t>
            </a:r>
            <a:endParaRPr dirty="0"/>
          </a:p>
        </p:txBody>
      </p:sp>
      <p:sp>
        <p:nvSpPr>
          <p:cNvPr id="214" name="Google Shape;214;p18"/>
          <p:cNvSpPr txBox="1"/>
          <p:nvPr/>
        </p:nvSpPr>
        <p:spPr>
          <a:xfrm>
            <a:off x="686100" y="491800"/>
            <a:ext cx="1493700" cy="1488300"/>
          </a:xfrm>
          <a:prstGeom prst="rect">
            <a:avLst/>
          </a:prstGeom>
          <a:noFill/>
          <a:ln>
            <a:noFill/>
          </a:ln>
        </p:spPr>
        <p:txBody>
          <a:bodyPr spcFirstLastPara="1" wrap="square" lIns="0" tIns="0" rIns="0" bIns="0" anchor="ctr" anchorCtr="0">
            <a:noAutofit/>
          </a:bodyPr>
          <a:lstStyle/>
          <a:p>
            <a:pPr marL="0" lvl="0" indent="0" algn="ctr" rtl="0">
              <a:spcBef>
                <a:spcPts val="0"/>
              </a:spcBef>
              <a:spcAft>
                <a:spcPts val="0"/>
              </a:spcAft>
              <a:buNone/>
            </a:pPr>
            <a:r>
              <a:rPr lang="fr-FR" sz="7200" b="1" dirty="0">
                <a:solidFill>
                  <a:schemeClr val="dk1"/>
                </a:solidFill>
                <a:latin typeface="Amatic SC"/>
                <a:ea typeface="Amatic SC"/>
                <a:cs typeface="Amatic SC"/>
                <a:sym typeface="Amatic SC"/>
              </a:rPr>
              <a:t>6</a:t>
            </a:r>
            <a:endParaRPr sz="7200" b="1" dirty="0">
              <a:solidFill>
                <a:schemeClr val="dk1"/>
              </a:solidFill>
              <a:latin typeface="Amatic SC"/>
              <a:ea typeface="Amatic SC"/>
              <a:cs typeface="Amatic SC"/>
              <a:sym typeface="Amatic SC"/>
            </a:endParaRPr>
          </a:p>
        </p:txBody>
      </p:sp>
      <p:sp>
        <p:nvSpPr>
          <p:cNvPr id="2" name="Google Shape;213;p18">
            <a:extLst>
              <a:ext uri="{FF2B5EF4-FFF2-40B4-BE49-F238E27FC236}">
                <a16:creationId xmlns:a16="http://schemas.microsoft.com/office/drawing/2014/main" id="{EC668372-3867-82F5-8D8A-561D2ED1F1B6}"/>
              </a:ext>
            </a:extLst>
          </p:cNvPr>
          <p:cNvSpPr txBox="1">
            <a:spLocks noGrp="1"/>
          </p:cNvSpPr>
          <p:nvPr>
            <p:ph type="subTitle" idx="1"/>
          </p:nvPr>
        </p:nvSpPr>
        <p:spPr>
          <a:xfrm>
            <a:off x="1951025" y="1479550"/>
            <a:ext cx="6081539" cy="2538850"/>
          </a:xfrm>
          <a:prstGeom prst="rect">
            <a:avLst/>
          </a:prstGeom>
        </p:spPr>
        <p:txBody>
          <a:bodyPr spcFirstLastPara="1" wrap="square" lIns="0" tIns="0" rIns="0" bIns="0" anchor="t" anchorCtr="0">
            <a:noAutofit/>
          </a:bodyPr>
          <a:lstStyle/>
          <a:p>
            <a:pPr marL="285750" lvl="0" indent="-285750" algn="l" rtl="0">
              <a:spcBef>
                <a:spcPts val="0"/>
              </a:spcBef>
              <a:spcAft>
                <a:spcPts val="1000"/>
              </a:spcAft>
              <a:buFontTx/>
              <a:buChar char="-"/>
            </a:pPr>
            <a:endParaRPr lang="fr-FR" sz="2400" dirty="0"/>
          </a:p>
          <a:p>
            <a:pPr marL="285750" lvl="0" indent="-285750" algn="l" rtl="0">
              <a:spcBef>
                <a:spcPts val="0"/>
              </a:spcBef>
              <a:spcAft>
                <a:spcPts val="1000"/>
              </a:spcAft>
              <a:buFontTx/>
              <a:buChar char="-"/>
            </a:pPr>
            <a:r>
              <a:rPr lang="fr-FR" sz="2400" dirty="0"/>
              <a:t>Via le Site du collège afin que vous puissiez partager les découvertes de vos enfants</a:t>
            </a:r>
          </a:p>
          <a:p>
            <a:pPr marL="285750" lvl="0" indent="-285750" algn="l" rtl="0">
              <a:spcBef>
                <a:spcPts val="0"/>
              </a:spcBef>
              <a:spcAft>
                <a:spcPts val="1000"/>
              </a:spcAft>
              <a:buFontTx/>
              <a:buChar char="-"/>
            </a:pPr>
            <a:r>
              <a:rPr lang="fr-FR" sz="2400" dirty="0"/>
              <a:t>Adapter les forfaits téléphoniques et privilégier les contacts par Whatsapp</a:t>
            </a:r>
          </a:p>
          <a:p>
            <a:pPr marL="0" lvl="0" indent="0" algn="l" rtl="0">
              <a:spcBef>
                <a:spcPts val="0"/>
              </a:spcBef>
              <a:spcAft>
                <a:spcPts val="1000"/>
              </a:spcAft>
            </a:pPr>
            <a:endParaRPr lang="fr-FR" sz="2400" dirty="0"/>
          </a:p>
        </p:txBody>
      </p:sp>
      <p:pic>
        <p:nvPicPr>
          <p:cNvPr id="3" name="Image 2">
            <a:extLst>
              <a:ext uri="{FF2B5EF4-FFF2-40B4-BE49-F238E27FC236}">
                <a16:creationId xmlns:a16="http://schemas.microsoft.com/office/drawing/2014/main" id="{AF3FFC91-D7B0-0470-1AAF-DBD9A25BCA6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345587">
            <a:off x="7215114" y="232360"/>
            <a:ext cx="1123571" cy="1152180"/>
          </a:xfrm>
          <a:prstGeom prst="rect">
            <a:avLst/>
          </a:prstGeom>
          <a:noFill/>
          <a:ln>
            <a:noFill/>
          </a:ln>
        </p:spPr>
      </p:pic>
    </p:spTree>
    <p:extLst>
      <p:ext uri="{BB962C8B-B14F-4D97-AF65-F5344CB8AC3E}">
        <p14:creationId xmlns:p14="http://schemas.microsoft.com/office/powerpoint/2010/main" val="2060733386"/>
      </p:ext>
    </p:extLst>
  </p:cSld>
  <p:clrMapOvr>
    <a:masterClrMapping/>
  </p:clrMapOvr>
  <p:transition spd="med">
    <p:pull/>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37"/>
          <p:cNvSpPr txBox="1">
            <a:spLocks noGrp="1"/>
          </p:cNvSpPr>
          <p:nvPr>
            <p:ph type="ctrTitle" idx="4294967295"/>
          </p:nvPr>
        </p:nvSpPr>
        <p:spPr>
          <a:xfrm>
            <a:off x="762431" y="1340033"/>
            <a:ext cx="3158100" cy="937800"/>
          </a:xfrm>
          <a:prstGeom prst="rect">
            <a:avLst/>
          </a:prstGeom>
        </p:spPr>
        <p:txBody>
          <a:bodyPr spcFirstLastPara="1" wrap="square" lIns="0" tIns="0" rIns="0" bIns="0" anchor="ctr" anchorCtr="0">
            <a:noAutofit/>
          </a:bodyPr>
          <a:lstStyle/>
          <a:p>
            <a:pPr marL="0" lvl="0" indent="0" algn="ctr" rtl="0">
              <a:spcBef>
                <a:spcPts val="0"/>
              </a:spcBef>
              <a:spcAft>
                <a:spcPts val="1000"/>
              </a:spcAft>
              <a:buNone/>
            </a:pPr>
            <a:r>
              <a:rPr lang="fr-FR" sz="3200" dirty="0"/>
              <a:t>Nous comptons sur la bonne volonté de chacun afin que ce voyage soit agréable et reste un beau souvenir dans la mémoire de tous ! </a:t>
            </a:r>
          </a:p>
        </p:txBody>
      </p:sp>
      <p:sp>
        <p:nvSpPr>
          <p:cNvPr id="430" name="Google Shape;430;p37"/>
          <p:cNvSpPr/>
          <p:nvPr/>
        </p:nvSpPr>
        <p:spPr>
          <a:xfrm>
            <a:off x="5698675" y="1712225"/>
            <a:ext cx="1861301" cy="1719020"/>
          </a:xfrm>
          <a:custGeom>
            <a:avLst/>
            <a:gdLst/>
            <a:ahLst/>
            <a:cxnLst/>
            <a:rect l="l" t="t" r="r" b="b"/>
            <a:pathLst>
              <a:path w="17204" h="15890" extrusionOk="0">
                <a:moveTo>
                  <a:pt x="1241" y="6108"/>
                </a:moveTo>
                <a:lnTo>
                  <a:pt x="1022" y="6376"/>
                </a:lnTo>
                <a:lnTo>
                  <a:pt x="852" y="6644"/>
                </a:lnTo>
                <a:lnTo>
                  <a:pt x="755" y="6765"/>
                </a:lnTo>
                <a:lnTo>
                  <a:pt x="730" y="6425"/>
                </a:lnTo>
                <a:lnTo>
                  <a:pt x="682" y="6108"/>
                </a:lnTo>
                <a:close/>
                <a:moveTo>
                  <a:pt x="3188" y="6181"/>
                </a:moveTo>
                <a:lnTo>
                  <a:pt x="3918" y="6206"/>
                </a:lnTo>
                <a:lnTo>
                  <a:pt x="3772" y="6327"/>
                </a:lnTo>
                <a:lnTo>
                  <a:pt x="3626" y="6498"/>
                </a:lnTo>
                <a:lnTo>
                  <a:pt x="3382" y="6814"/>
                </a:lnTo>
                <a:lnTo>
                  <a:pt x="3236" y="7009"/>
                </a:lnTo>
                <a:lnTo>
                  <a:pt x="3115" y="6936"/>
                </a:lnTo>
                <a:lnTo>
                  <a:pt x="2969" y="6911"/>
                </a:lnTo>
                <a:lnTo>
                  <a:pt x="2896" y="6887"/>
                </a:lnTo>
                <a:lnTo>
                  <a:pt x="2798" y="6863"/>
                </a:lnTo>
                <a:lnTo>
                  <a:pt x="2725" y="6863"/>
                </a:lnTo>
                <a:lnTo>
                  <a:pt x="2969" y="6546"/>
                </a:lnTo>
                <a:lnTo>
                  <a:pt x="3188" y="6230"/>
                </a:lnTo>
                <a:lnTo>
                  <a:pt x="3188" y="6181"/>
                </a:lnTo>
                <a:close/>
                <a:moveTo>
                  <a:pt x="4112" y="6206"/>
                </a:moveTo>
                <a:lnTo>
                  <a:pt x="4064" y="6376"/>
                </a:lnTo>
                <a:lnTo>
                  <a:pt x="4039" y="6546"/>
                </a:lnTo>
                <a:lnTo>
                  <a:pt x="4039" y="6863"/>
                </a:lnTo>
                <a:lnTo>
                  <a:pt x="3991" y="7398"/>
                </a:lnTo>
                <a:lnTo>
                  <a:pt x="3796" y="7617"/>
                </a:lnTo>
                <a:lnTo>
                  <a:pt x="3626" y="7860"/>
                </a:lnTo>
                <a:lnTo>
                  <a:pt x="3650" y="7714"/>
                </a:lnTo>
                <a:lnTo>
                  <a:pt x="3650" y="7568"/>
                </a:lnTo>
                <a:lnTo>
                  <a:pt x="3626" y="7447"/>
                </a:lnTo>
                <a:lnTo>
                  <a:pt x="3577" y="7325"/>
                </a:lnTo>
                <a:lnTo>
                  <a:pt x="3504" y="7203"/>
                </a:lnTo>
                <a:lnTo>
                  <a:pt x="3820" y="6717"/>
                </a:lnTo>
                <a:lnTo>
                  <a:pt x="3966" y="6473"/>
                </a:lnTo>
                <a:lnTo>
                  <a:pt x="4088" y="6206"/>
                </a:lnTo>
                <a:close/>
                <a:moveTo>
                  <a:pt x="2701" y="7301"/>
                </a:moveTo>
                <a:lnTo>
                  <a:pt x="2750" y="7325"/>
                </a:lnTo>
                <a:lnTo>
                  <a:pt x="2823" y="7325"/>
                </a:lnTo>
                <a:lnTo>
                  <a:pt x="2969" y="7374"/>
                </a:lnTo>
                <a:lnTo>
                  <a:pt x="3090" y="7447"/>
                </a:lnTo>
                <a:lnTo>
                  <a:pt x="3163" y="7568"/>
                </a:lnTo>
                <a:lnTo>
                  <a:pt x="3188" y="7690"/>
                </a:lnTo>
                <a:lnTo>
                  <a:pt x="3188" y="7836"/>
                </a:lnTo>
                <a:lnTo>
                  <a:pt x="3139" y="7982"/>
                </a:lnTo>
                <a:lnTo>
                  <a:pt x="3042" y="8104"/>
                </a:lnTo>
                <a:lnTo>
                  <a:pt x="2920" y="8201"/>
                </a:lnTo>
                <a:lnTo>
                  <a:pt x="2847" y="8225"/>
                </a:lnTo>
                <a:lnTo>
                  <a:pt x="2774" y="8250"/>
                </a:lnTo>
                <a:lnTo>
                  <a:pt x="2677" y="8225"/>
                </a:lnTo>
                <a:lnTo>
                  <a:pt x="2604" y="8201"/>
                </a:lnTo>
                <a:lnTo>
                  <a:pt x="2531" y="8152"/>
                </a:lnTo>
                <a:lnTo>
                  <a:pt x="2482" y="8079"/>
                </a:lnTo>
                <a:lnTo>
                  <a:pt x="2433" y="8031"/>
                </a:lnTo>
                <a:lnTo>
                  <a:pt x="2409" y="7958"/>
                </a:lnTo>
                <a:lnTo>
                  <a:pt x="2385" y="7836"/>
                </a:lnTo>
                <a:lnTo>
                  <a:pt x="2385" y="7714"/>
                </a:lnTo>
                <a:lnTo>
                  <a:pt x="2433" y="7593"/>
                </a:lnTo>
                <a:lnTo>
                  <a:pt x="2482" y="7495"/>
                </a:lnTo>
                <a:lnTo>
                  <a:pt x="2579" y="7374"/>
                </a:lnTo>
                <a:lnTo>
                  <a:pt x="2701" y="7301"/>
                </a:lnTo>
                <a:close/>
                <a:moveTo>
                  <a:pt x="1582" y="6133"/>
                </a:moveTo>
                <a:lnTo>
                  <a:pt x="1898" y="6157"/>
                </a:lnTo>
                <a:lnTo>
                  <a:pt x="2239" y="6157"/>
                </a:lnTo>
                <a:lnTo>
                  <a:pt x="3042" y="6181"/>
                </a:lnTo>
                <a:lnTo>
                  <a:pt x="2823" y="6303"/>
                </a:lnTo>
                <a:lnTo>
                  <a:pt x="2628" y="6473"/>
                </a:lnTo>
                <a:lnTo>
                  <a:pt x="2458" y="6692"/>
                </a:lnTo>
                <a:lnTo>
                  <a:pt x="2287" y="6911"/>
                </a:lnTo>
                <a:lnTo>
                  <a:pt x="1995" y="7398"/>
                </a:lnTo>
                <a:lnTo>
                  <a:pt x="1728" y="7836"/>
                </a:lnTo>
                <a:lnTo>
                  <a:pt x="1485" y="8225"/>
                </a:lnTo>
                <a:lnTo>
                  <a:pt x="1193" y="8639"/>
                </a:lnTo>
                <a:lnTo>
                  <a:pt x="925" y="9053"/>
                </a:lnTo>
                <a:lnTo>
                  <a:pt x="657" y="9466"/>
                </a:lnTo>
                <a:lnTo>
                  <a:pt x="633" y="8639"/>
                </a:lnTo>
                <a:lnTo>
                  <a:pt x="755" y="8566"/>
                </a:lnTo>
                <a:lnTo>
                  <a:pt x="852" y="8469"/>
                </a:lnTo>
                <a:lnTo>
                  <a:pt x="1047" y="8225"/>
                </a:lnTo>
                <a:lnTo>
                  <a:pt x="1193" y="7982"/>
                </a:lnTo>
                <a:lnTo>
                  <a:pt x="1314" y="7714"/>
                </a:lnTo>
                <a:lnTo>
                  <a:pt x="1436" y="7544"/>
                </a:lnTo>
                <a:lnTo>
                  <a:pt x="1582" y="7349"/>
                </a:lnTo>
                <a:lnTo>
                  <a:pt x="1874" y="6984"/>
                </a:lnTo>
                <a:lnTo>
                  <a:pt x="1995" y="6790"/>
                </a:lnTo>
                <a:lnTo>
                  <a:pt x="2141" y="6619"/>
                </a:lnTo>
                <a:lnTo>
                  <a:pt x="2239" y="6425"/>
                </a:lnTo>
                <a:lnTo>
                  <a:pt x="2312" y="6206"/>
                </a:lnTo>
                <a:lnTo>
                  <a:pt x="2312" y="6181"/>
                </a:lnTo>
                <a:lnTo>
                  <a:pt x="2287" y="6181"/>
                </a:lnTo>
                <a:lnTo>
                  <a:pt x="2117" y="6279"/>
                </a:lnTo>
                <a:lnTo>
                  <a:pt x="1971" y="6400"/>
                </a:lnTo>
                <a:lnTo>
                  <a:pt x="1825" y="6546"/>
                </a:lnTo>
                <a:lnTo>
                  <a:pt x="1703" y="6692"/>
                </a:lnTo>
                <a:lnTo>
                  <a:pt x="1460" y="7009"/>
                </a:lnTo>
                <a:lnTo>
                  <a:pt x="1217" y="7325"/>
                </a:lnTo>
                <a:lnTo>
                  <a:pt x="925" y="7714"/>
                </a:lnTo>
                <a:lnTo>
                  <a:pt x="657" y="8152"/>
                </a:lnTo>
                <a:lnTo>
                  <a:pt x="657" y="8128"/>
                </a:lnTo>
                <a:lnTo>
                  <a:pt x="730" y="7398"/>
                </a:lnTo>
                <a:lnTo>
                  <a:pt x="828" y="7276"/>
                </a:lnTo>
                <a:lnTo>
                  <a:pt x="901" y="7130"/>
                </a:lnTo>
                <a:lnTo>
                  <a:pt x="1047" y="6887"/>
                </a:lnTo>
                <a:lnTo>
                  <a:pt x="1339" y="6522"/>
                </a:lnTo>
                <a:lnTo>
                  <a:pt x="1460" y="6327"/>
                </a:lnTo>
                <a:lnTo>
                  <a:pt x="1582" y="6133"/>
                </a:lnTo>
                <a:close/>
                <a:moveTo>
                  <a:pt x="1971" y="7982"/>
                </a:moveTo>
                <a:lnTo>
                  <a:pt x="1995" y="8104"/>
                </a:lnTo>
                <a:lnTo>
                  <a:pt x="2044" y="8225"/>
                </a:lnTo>
                <a:lnTo>
                  <a:pt x="2117" y="8323"/>
                </a:lnTo>
                <a:lnTo>
                  <a:pt x="2190" y="8396"/>
                </a:lnTo>
                <a:lnTo>
                  <a:pt x="1533" y="9369"/>
                </a:lnTo>
                <a:lnTo>
                  <a:pt x="682" y="10658"/>
                </a:lnTo>
                <a:lnTo>
                  <a:pt x="682" y="10512"/>
                </a:lnTo>
                <a:lnTo>
                  <a:pt x="657" y="10123"/>
                </a:lnTo>
                <a:lnTo>
                  <a:pt x="1241" y="9150"/>
                </a:lnTo>
                <a:lnTo>
                  <a:pt x="1849" y="8201"/>
                </a:lnTo>
                <a:lnTo>
                  <a:pt x="1971" y="7982"/>
                </a:lnTo>
                <a:close/>
                <a:moveTo>
                  <a:pt x="3188" y="8566"/>
                </a:moveTo>
                <a:lnTo>
                  <a:pt x="2312" y="9928"/>
                </a:lnTo>
                <a:lnTo>
                  <a:pt x="1436" y="11242"/>
                </a:lnTo>
                <a:lnTo>
                  <a:pt x="1047" y="11753"/>
                </a:lnTo>
                <a:lnTo>
                  <a:pt x="828" y="11997"/>
                </a:lnTo>
                <a:lnTo>
                  <a:pt x="657" y="12264"/>
                </a:lnTo>
                <a:lnTo>
                  <a:pt x="657" y="11242"/>
                </a:lnTo>
                <a:lnTo>
                  <a:pt x="974" y="10780"/>
                </a:lnTo>
                <a:lnTo>
                  <a:pt x="1922" y="9369"/>
                </a:lnTo>
                <a:lnTo>
                  <a:pt x="2458" y="8590"/>
                </a:lnTo>
                <a:lnTo>
                  <a:pt x="2579" y="8639"/>
                </a:lnTo>
                <a:lnTo>
                  <a:pt x="2725" y="8663"/>
                </a:lnTo>
                <a:lnTo>
                  <a:pt x="2871" y="8663"/>
                </a:lnTo>
                <a:lnTo>
                  <a:pt x="2993" y="8639"/>
                </a:lnTo>
                <a:lnTo>
                  <a:pt x="3090" y="8615"/>
                </a:lnTo>
                <a:lnTo>
                  <a:pt x="3188" y="8566"/>
                </a:lnTo>
                <a:close/>
                <a:moveTo>
                  <a:pt x="3991" y="7787"/>
                </a:moveTo>
                <a:lnTo>
                  <a:pt x="3991" y="8834"/>
                </a:lnTo>
                <a:lnTo>
                  <a:pt x="3820" y="8980"/>
                </a:lnTo>
                <a:lnTo>
                  <a:pt x="3650" y="9174"/>
                </a:lnTo>
                <a:lnTo>
                  <a:pt x="3358" y="9588"/>
                </a:lnTo>
                <a:lnTo>
                  <a:pt x="2823" y="10342"/>
                </a:lnTo>
                <a:lnTo>
                  <a:pt x="2555" y="10707"/>
                </a:lnTo>
                <a:lnTo>
                  <a:pt x="2287" y="11096"/>
                </a:lnTo>
                <a:lnTo>
                  <a:pt x="1436" y="12143"/>
                </a:lnTo>
                <a:lnTo>
                  <a:pt x="1022" y="12654"/>
                </a:lnTo>
                <a:lnTo>
                  <a:pt x="633" y="13189"/>
                </a:lnTo>
                <a:lnTo>
                  <a:pt x="633" y="12946"/>
                </a:lnTo>
                <a:lnTo>
                  <a:pt x="633" y="12775"/>
                </a:lnTo>
                <a:lnTo>
                  <a:pt x="755" y="12654"/>
                </a:lnTo>
                <a:lnTo>
                  <a:pt x="876" y="12532"/>
                </a:lnTo>
                <a:lnTo>
                  <a:pt x="1120" y="12264"/>
                </a:lnTo>
                <a:lnTo>
                  <a:pt x="1509" y="11680"/>
                </a:lnTo>
                <a:lnTo>
                  <a:pt x="2020" y="10975"/>
                </a:lnTo>
                <a:lnTo>
                  <a:pt x="2506" y="10245"/>
                </a:lnTo>
                <a:lnTo>
                  <a:pt x="2993" y="9490"/>
                </a:lnTo>
                <a:lnTo>
                  <a:pt x="3455" y="8736"/>
                </a:lnTo>
                <a:lnTo>
                  <a:pt x="3723" y="8274"/>
                </a:lnTo>
                <a:lnTo>
                  <a:pt x="3869" y="8031"/>
                </a:lnTo>
                <a:lnTo>
                  <a:pt x="3991" y="7787"/>
                </a:lnTo>
                <a:close/>
                <a:moveTo>
                  <a:pt x="4039" y="14065"/>
                </a:moveTo>
                <a:lnTo>
                  <a:pt x="4039" y="14430"/>
                </a:lnTo>
                <a:lnTo>
                  <a:pt x="3820" y="14430"/>
                </a:lnTo>
                <a:lnTo>
                  <a:pt x="4015" y="14089"/>
                </a:lnTo>
                <a:lnTo>
                  <a:pt x="4039" y="14065"/>
                </a:lnTo>
                <a:close/>
                <a:moveTo>
                  <a:pt x="4039" y="12921"/>
                </a:moveTo>
                <a:lnTo>
                  <a:pt x="4039" y="13140"/>
                </a:lnTo>
                <a:lnTo>
                  <a:pt x="4039" y="13554"/>
                </a:lnTo>
                <a:lnTo>
                  <a:pt x="3918" y="13724"/>
                </a:lnTo>
                <a:lnTo>
                  <a:pt x="3820" y="13870"/>
                </a:lnTo>
                <a:lnTo>
                  <a:pt x="3577" y="14235"/>
                </a:lnTo>
                <a:lnTo>
                  <a:pt x="3431" y="14454"/>
                </a:lnTo>
                <a:lnTo>
                  <a:pt x="2993" y="14454"/>
                </a:lnTo>
                <a:lnTo>
                  <a:pt x="3431" y="13797"/>
                </a:lnTo>
                <a:lnTo>
                  <a:pt x="3747" y="13359"/>
                </a:lnTo>
                <a:lnTo>
                  <a:pt x="4039" y="12921"/>
                </a:lnTo>
                <a:close/>
                <a:moveTo>
                  <a:pt x="4039" y="11826"/>
                </a:moveTo>
                <a:lnTo>
                  <a:pt x="4039" y="12483"/>
                </a:lnTo>
                <a:lnTo>
                  <a:pt x="3845" y="12678"/>
                </a:lnTo>
                <a:lnTo>
                  <a:pt x="3650" y="12873"/>
                </a:lnTo>
                <a:lnTo>
                  <a:pt x="3334" y="13311"/>
                </a:lnTo>
                <a:lnTo>
                  <a:pt x="2896" y="13895"/>
                </a:lnTo>
                <a:lnTo>
                  <a:pt x="2677" y="14187"/>
                </a:lnTo>
                <a:lnTo>
                  <a:pt x="2482" y="14503"/>
                </a:lnTo>
                <a:lnTo>
                  <a:pt x="2312" y="14503"/>
                </a:lnTo>
                <a:lnTo>
                  <a:pt x="2433" y="14333"/>
                </a:lnTo>
                <a:lnTo>
                  <a:pt x="2555" y="14162"/>
                </a:lnTo>
                <a:lnTo>
                  <a:pt x="2871" y="13651"/>
                </a:lnTo>
                <a:lnTo>
                  <a:pt x="3188" y="13116"/>
                </a:lnTo>
                <a:lnTo>
                  <a:pt x="3504" y="12581"/>
                </a:lnTo>
                <a:lnTo>
                  <a:pt x="3845" y="12070"/>
                </a:lnTo>
                <a:lnTo>
                  <a:pt x="4039" y="11826"/>
                </a:lnTo>
                <a:close/>
                <a:moveTo>
                  <a:pt x="4015" y="10391"/>
                </a:moveTo>
                <a:lnTo>
                  <a:pt x="4015" y="11218"/>
                </a:lnTo>
                <a:lnTo>
                  <a:pt x="4039" y="11364"/>
                </a:lnTo>
                <a:lnTo>
                  <a:pt x="3869" y="11486"/>
                </a:lnTo>
                <a:lnTo>
                  <a:pt x="3723" y="11656"/>
                </a:lnTo>
                <a:lnTo>
                  <a:pt x="3577" y="11826"/>
                </a:lnTo>
                <a:lnTo>
                  <a:pt x="3455" y="12021"/>
                </a:lnTo>
                <a:lnTo>
                  <a:pt x="3236" y="12386"/>
                </a:lnTo>
                <a:lnTo>
                  <a:pt x="3042" y="12702"/>
                </a:lnTo>
                <a:lnTo>
                  <a:pt x="2725" y="13238"/>
                </a:lnTo>
                <a:lnTo>
                  <a:pt x="2409" y="13773"/>
                </a:lnTo>
                <a:lnTo>
                  <a:pt x="2263" y="13968"/>
                </a:lnTo>
                <a:lnTo>
                  <a:pt x="2117" y="14138"/>
                </a:lnTo>
                <a:lnTo>
                  <a:pt x="1971" y="14333"/>
                </a:lnTo>
                <a:lnTo>
                  <a:pt x="1849" y="14527"/>
                </a:lnTo>
                <a:lnTo>
                  <a:pt x="1047" y="14600"/>
                </a:lnTo>
                <a:lnTo>
                  <a:pt x="1460" y="14089"/>
                </a:lnTo>
                <a:lnTo>
                  <a:pt x="1825" y="13554"/>
                </a:lnTo>
                <a:lnTo>
                  <a:pt x="2214" y="13019"/>
                </a:lnTo>
                <a:lnTo>
                  <a:pt x="2604" y="12508"/>
                </a:lnTo>
                <a:lnTo>
                  <a:pt x="2823" y="12240"/>
                </a:lnTo>
                <a:lnTo>
                  <a:pt x="3017" y="11972"/>
                </a:lnTo>
                <a:lnTo>
                  <a:pt x="3382" y="11388"/>
                </a:lnTo>
                <a:lnTo>
                  <a:pt x="3723" y="10902"/>
                </a:lnTo>
                <a:lnTo>
                  <a:pt x="3869" y="10634"/>
                </a:lnTo>
                <a:lnTo>
                  <a:pt x="4015" y="10391"/>
                </a:lnTo>
                <a:close/>
                <a:moveTo>
                  <a:pt x="4015" y="9271"/>
                </a:moveTo>
                <a:lnTo>
                  <a:pt x="4015" y="10147"/>
                </a:lnTo>
                <a:lnTo>
                  <a:pt x="3893" y="10220"/>
                </a:lnTo>
                <a:lnTo>
                  <a:pt x="3796" y="10318"/>
                </a:lnTo>
                <a:lnTo>
                  <a:pt x="3626" y="10512"/>
                </a:lnTo>
                <a:lnTo>
                  <a:pt x="3455" y="10731"/>
                </a:lnTo>
                <a:lnTo>
                  <a:pt x="3285" y="10975"/>
                </a:lnTo>
                <a:lnTo>
                  <a:pt x="2847" y="11632"/>
                </a:lnTo>
                <a:lnTo>
                  <a:pt x="2628" y="11972"/>
                </a:lnTo>
                <a:lnTo>
                  <a:pt x="2385" y="12289"/>
                </a:lnTo>
                <a:lnTo>
                  <a:pt x="1947" y="12873"/>
                </a:lnTo>
                <a:lnTo>
                  <a:pt x="1509" y="13481"/>
                </a:lnTo>
                <a:lnTo>
                  <a:pt x="1071" y="14065"/>
                </a:lnTo>
                <a:lnTo>
                  <a:pt x="828" y="14333"/>
                </a:lnTo>
                <a:lnTo>
                  <a:pt x="584" y="14625"/>
                </a:lnTo>
                <a:lnTo>
                  <a:pt x="609" y="14430"/>
                </a:lnTo>
                <a:lnTo>
                  <a:pt x="609" y="14235"/>
                </a:lnTo>
                <a:lnTo>
                  <a:pt x="609" y="13895"/>
                </a:lnTo>
                <a:lnTo>
                  <a:pt x="1120" y="13213"/>
                </a:lnTo>
                <a:lnTo>
                  <a:pt x="1631" y="12556"/>
                </a:lnTo>
                <a:lnTo>
                  <a:pt x="2677" y="11242"/>
                </a:lnTo>
                <a:lnTo>
                  <a:pt x="3090" y="10658"/>
                </a:lnTo>
                <a:lnTo>
                  <a:pt x="3480" y="10050"/>
                </a:lnTo>
                <a:lnTo>
                  <a:pt x="3747" y="9661"/>
                </a:lnTo>
                <a:lnTo>
                  <a:pt x="4015" y="9271"/>
                </a:lnTo>
                <a:close/>
                <a:moveTo>
                  <a:pt x="10341" y="488"/>
                </a:moveTo>
                <a:lnTo>
                  <a:pt x="10536" y="512"/>
                </a:lnTo>
                <a:lnTo>
                  <a:pt x="10755" y="536"/>
                </a:lnTo>
                <a:lnTo>
                  <a:pt x="10950" y="585"/>
                </a:lnTo>
                <a:lnTo>
                  <a:pt x="11071" y="609"/>
                </a:lnTo>
                <a:lnTo>
                  <a:pt x="11169" y="658"/>
                </a:lnTo>
                <a:lnTo>
                  <a:pt x="11266" y="731"/>
                </a:lnTo>
                <a:lnTo>
                  <a:pt x="11339" y="828"/>
                </a:lnTo>
                <a:lnTo>
                  <a:pt x="11485" y="999"/>
                </a:lnTo>
                <a:lnTo>
                  <a:pt x="11582" y="1217"/>
                </a:lnTo>
                <a:lnTo>
                  <a:pt x="11655" y="1436"/>
                </a:lnTo>
                <a:lnTo>
                  <a:pt x="11704" y="1680"/>
                </a:lnTo>
                <a:lnTo>
                  <a:pt x="11728" y="1923"/>
                </a:lnTo>
                <a:lnTo>
                  <a:pt x="11728" y="2385"/>
                </a:lnTo>
                <a:lnTo>
                  <a:pt x="11680" y="2848"/>
                </a:lnTo>
                <a:lnTo>
                  <a:pt x="11582" y="3310"/>
                </a:lnTo>
                <a:lnTo>
                  <a:pt x="11461" y="3772"/>
                </a:lnTo>
                <a:lnTo>
                  <a:pt x="11315" y="4210"/>
                </a:lnTo>
                <a:lnTo>
                  <a:pt x="10974" y="5111"/>
                </a:lnTo>
                <a:lnTo>
                  <a:pt x="10804" y="5549"/>
                </a:lnTo>
                <a:lnTo>
                  <a:pt x="10658" y="5987"/>
                </a:lnTo>
                <a:lnTo>
                  <a:pt x="10658" y="6084"/>
                </a:lnTo>
                <a:lnTo>
                  <a:pt x="10658" y="6181"/>
                </a:lnTo>
                <a:lnTo>
                  <a:pt x="10731" y="6254"/>
                </a:lnTo>
                <a:lnTo>
                  <a:pt x="10779" y="6303"/>
                </a:lnTo>
                <a:lnTo>
                  <a:pt x="10877" y="6327"/>
                </a:lnTo>
                <a:lnTo>
                  <a:pt x="10950" y="6327"/>
                </a:lnTo>
                <a:lnTo>
                  <a:pt x="11047" y="6303"/>
                </a:lnTo>
                <a:lnTo>
                  <a:pt x="11120" y="6279"/>
                </a:lnTo>
                <a:lnTo>
                  <a:pt x="11388" y="6303"/>
                </a:lnTo>
                <a:lnTo>
                  <a:pt x="11655" y="6327"/>
                </a:lnTo>
                <a:lnTo>
                  <a:pt x="12215" y="6352"/>
                </a:lnTo>
                <a:lnTo>
                  <a:pt x="12775" y="6327"/>
                </a:lnTo>
                <a:lnTo>
                  <a:pt x="13310" y="6327"/>
                </a:lnTo>
                <a:lnTo>
                  <a:pt x="13748" y="6352"/>
                </a:lnTo>
                <a:lnTo>
                  <a:pt x="14210" y="6425"/>
                </a:lnTo>
                <a:lnTo>
                  <a:pt x="14673" y="6498"/>
                </a:lnTo>
                <a:lnTo>
                  <a:pt x="15111" y="6595"/>
                </a:lnTo>
                <a:lnTo>
                  <a:pt x="15476" y="6668"/>
                </a:lnTo>
                <a:lnTo>
                  <a:pt x="15841" y="6790"/>
                </a:lnTo>
                <a:lnTo>
                  <a:pt x="16011" y="6887"/>
                </a:lnTo>
                <a:lnTo>
                  <a:pt x="16157" y="6960"/>
                </a:lnTo>
                <a:lnTo>
                  <a:pt x="16327" y="7082"/>
                </a:lnTo>
                <a:lnTo>
                  <a:pt x="16449" y="7203"/>
                </a:lnTo>
                <a:lnTo>
                  <a:pt x="16546" y="7301"/>
                </a:lnTo>
                <a:lnTo>
                  <a:pt x="16619" y="7398"/>
                </a:lnTo>
                <a:lnTo>
                  <a:pt x="16644" y="7520"/>
                </a:lnTo>
                <a:lnTo>
                  <a:pt x="16668" y="7641"/>
                </a:lnTo>
                <a:lnTo>
                  <a:pt x="16692" y="7763"/>
                </a:lnTo>
                <a:lnTo>
                  <a:pt x="16668" y="7885"/>
                </a:lnTo>
                <a:lnTo>
                  <a:pt x="16644" y="8031"/>
                </a:lnTo>
                <a:lnTo>
                  <a:pt x="16595" y="8152"/>
                </a:lnTo>
                <a:lnTo>
                  <a:pt x="16473" y="8371"/>
                </a:lnTo>
                <a:lnTo>
                  <a:pt x="16303" y="8566"/>
                </a:lnTo>
                <a:lnTo>
                  <a:pt x="16206" y="8663"/>
                </a:lnTo>
                <a:lnTo>
                  <a:pt x="16108" y="8736"/>
                </a:lnTo>
                <a:lnTo>
                  <a:pt x="15987" y="8785"/>
                </a:lnTo>
                <a:lnTo>
                  <a:pt x="15889" y="8834"/>
                </a:lnTo>
                <a:lnTo>
                  <a:pt x="15792" y="8882"/>
                </a:lnTo>
                <a:lnTo>
                  <a:pt x="15719" y="8955"/>
                </a:lnTo>
                <a:lnTo>
                  <a:pt x="15695" y="9053"/>
                </a:lnTo>
                <a:lnTo>
                  <a:pt x="15719" y="9150"/>
                </a:lnTo>
                <a:lnTo>
                  <a:pt x="15743" y="9247"/>
                </a:lnTo>
                <a:lnTo>
                  <a:pt x="15816" y="9296"/>
                </a:lnTo>
                <a:lnTo>
                  <a:pt x="15914" y="9344"/>
                </a:lnTo>
                <a:lnTo>
                  <a:pt x="16035" y="9344"/>
                </a:lnTo>
                <a:lnTo>
                  <a:pt x="16157" y="9296"/>
                </a:lnTo>
                <a:lnTo>
                  <a:pt x="16279" y="9393"/>
                </a:lnTo>
                <a:lnTo>
                  <a:pt x="16376" y="9490"/>
                </a:lnTo>
                <a:lnTo>
                  <a:pt x="16425" y="9636"/>
                </a:lnTo>
                <a:lnTo>
                  <a:pt x="16473" y="9782"/>
                </a:lnTo>
                <a:lnTo>
                  <a:pt x="16473" y="9953"/>
                </a:lnTo>
                <a:lnTo>
                  <a:pt x="16449" y="10123"/>
                </a:lnTo>
                <a:lnTo>
                  <a:pt x="16376" y="10415"/>
                </a:lnTo>
                <a:lnTo>
                  <a:pt x="16303" y="10610"/>
                </a:lnTo>
                <a:lnTo>
                  <a:pt x="16206" y="10756"/>
                </a:lnTo>
                <a:lnTo>
                  <a:pt x="16084" y="10902"/>
                </a:lnTo>
                <a:lnTo>
                  <a:pt x="15938" y="11023"/>
                </a:lnTo>
                <a:lnTo>
                  <a:pt x="15743" y="11145"/>
                </a:lnTo>
                <a:lnTo>
                  <a:pt x="15670" y="11194"/>
                </a:lnTo>
                <a:lnTo>
                  <a:pt x="15622" y="11315"/>
                </a:lnTo>
                <a:lnTo>
                  <a:pt x="15622" y="11388"/>
                </a:lnTo>
                <a:lnTo>
                  <a:pt x="15646" y="11437"/>
                </a:lnTo>
                <a:lnTo>
                  <a:pt x="15670" y="11486"/>
                </a:lnTo>
                <a:lnTo>
                  <a:pt x="15719" y="11510"/>
                </a:lnTo>
                <a:lnTo>
                  <a:pt x="15792" y="11559"/>
                </a:lnTo>
                <a:lnTo>
                  <a:pt x="15889" y="11583"/>
                </a:lnTo>
                <a:lnTo>
                  <a:pt x="15962" y="11753"/>
                </a:lnTo>
                <a:lnTo>
                  <a:pt x="15987" y="11924"/>
                </a:lnTo>
                <a:lnTo>
                  <a:pt x="16011" y="12070"/>
                </a:lnTo>
                <a:lnTo>
                  <a:pt x="15987" y="12410"/>
                </a:lnTo>
                <a:lnTo>
                  <a:pt x="15962" y="12678"/>
                </a:lnTo>
                <a:lnTo>
                  <a:pt x="15914" y="12824"/>
                </a:lnTo>
                <a:lnTo>
                  <a:pt x="15865" y="12994"/>
                </a:lnTo>
                <a:lnTo>
                  <a:pt x="15792" y="13140"/>
                </a:lnTo>
                <a:lnTo>
                  <a:pt x="15719" y="13262"/>
                </a:lnTo>
                <a:lnTo>
                  <a:pt x="15622" y="13335"/>
                </a:lnTo>
                <a:lnTo>
                  <a:pt x="15549" y="13359"/>
                </a:lnTo>
                <a:lnTo>
                  <a:pt x="15500" y="13359"/>
                </a:lnTo>
                <a:lnTo>
                  <a:pt x="15403" y="13384"/>
                </a:lnTo>
                <a:lnTo>
                  <a:pt x="15330" y="13432"/>
                </a:lnTo>
                <a:lnTo>
                  <a:pt x="15281" y="13505"/>
                </a:lnTo>
                <a:lnTo>
                  <a:pt x="15257" y="13578"/>
                </a:lnTo>
                <a:lnTo>
                  <a:pt x="15257" y="13676"/>
                </a:lnTo>
                <a:lnTo>
                  <a:pt x="15281" y="13749"/>
                </a:lnTo>
                <a:lnTo>
                  <a:pt x="15354" y="13797"/>
                </a:lnTo>
                <a:lnTo>
                  <a:pt x="15427" y="13846"/>
                </a:lnTo>
                <a:lnTo>
                  <a:pt x="15524" y="13846"/>
                </a:lnTo>
                <a:lnTo>
                  <a:pt x="15573" y="14089"/>
                </a:lnTo>
                <a:lnTo>
                  <a:pt x="15622" y="14357"/>
                </a:lnTo>
                <a:lnTo>
                  <a:pt x="15622" y="14479"/>
                </a:lnTo>
                <a:lnTo>
                  <a:pt x="15622" y="14600"/>
                </a:lnTo>
                <a:lnTo>
                  <a:pt x="15597" y="14722"/>
                </a:lnTo>
                <a:lnTo>
                  <a:pt x="15549" y="14868"/>
                </a:lnTo>
                <a:lnTo>
                  <a:pt x="15476" y="14965"/>
                </a:lnTo>
                <a:lnTo>
                  <a:pt x="15403" y="15063"/>
                </a:lnTo>
                <a:lnTo>
                  <a:pt x="15305" y="15136"/>
                </a:lnTo>
                <a:lnTo>
                  <a:pt x="15208" y="15184"/>
                </a:lnTo>
                <a:lnTo>
                  <a:pt x="15208" y="15184"/>
                </a:lnTo>
                <a:lnTo>
                  <a:pt x="15257" y="14917"/>
                </a:lnTo>
                <a:lnTo>
                  <a:pt x="15330" y="14625"/>
                </a:lnTo>
                <a:lnTo>
                  <a:pt x="15330" y="14600"/>
                </a:lnTo>
                <a:lnTo>
                  <a:pt x="15330" y="14552"/>
                </a:lnTo>
                <a:lnTo>
                  <a:pt x="15281" y="14527"/>
                </a:lnTo>
                <a:lnTo>
                  <a:pt x="15208" y="14503"/>
                </a:lnTo>
                <a:lnTo>
                  <a:pt x="15184" y="14527"/>
                </a:lnTo>
                <a:lnTo>
                  <a:pt x="15159" y="14552"/>
                </a:lnTo>
                <a:lnTo>
                  <a:pt x="15013" y="14917"/>
                </a:lnTo>
                <a:lnTo>
                  <a:pt x="14965" y="15087"/>
                </a:lnTo>
                <a:lnTo>
                  <a:pt x="14965" y="15282"/>
                </a:lnTo>
                <a:lnTo>
                  <a:pt x="14648" y="15355"/>
                </a:lnTo>
                <a:lnTo>
                  <a:pt x="14721" y="15038"/>
                </a:lnTo>
                <a:lnTo>
                  <a:pt x="14819" y="14673"/>
                </a:lnTo>
                <a:lnTo>
                  <a:pt x="14867" y="14308"/>
                </a:lnTo>
                <a:lnTo>
                  <a:pt x="14867" y="14284"/>
                </a:lnTo>
                <a:lnTo>
                  <a:pt x="14843" y="14235"/>
                </a:lnTo>
                <a:lnTo>
                  <a:pt x="14794" y="14211"/>
                </a:lnTo>
                <a:lnTo>
                  <a:pt x="14721" y="14235"/>
                </a:lnTo>
                <a:lnTo>
                  <a:pt x="14673" y="14260"/>
                </a:lnTo>
                <a:lnTo>
                  <a:pt x="14673" y="14284"/>
                </a:lnTo>
                <a:lnTo>
                  <a:pt x="14551" y="14625"/>
                </a:lnTo>
                <a:lnTo>
                  <a:pt x="14454" y="14965"/>
                </a:lnTo>
                <a:lnTo>
                  <a:pt x="14356" y="15184"/>
                </a:lnTo>
                <a:lnTo>
                  <a:pt x="14332" y="15306"/>
                </a:lnTo>
                <a:lnTo>
                  <a:pt x="14332" y="15403"/>
                </a:lnTo>
                <a:lnTo>
                  <a:pt x="14064" y="15428"/>
                </a:lnTo>
                <a:lnTo>
                  <a:pt x="14064" y="15428"/>
                </a:lnTo>
                <a:lnTo>
                  <a:pt x="14089" y="15379"/>
                </a:lnTo>
                <a:lnTo>
                  <a:pt x="14089" y="15330"/>
                </a:lnTo>
                <a:lnTo>
                  <a:pt x="14113" y="15063"/>
                </a:lnTo>
                <a:lnTo>
                  <a:pt x="14162" y="14771"/>
                </a:lnTo>
                <a:lnTo>
                  <a:pt x="14235" y="14503"/>
                </a:lnTo>
                <a:lnTo>
                  <a:pt x="14356" y="14260"/>
                </a:lnTo>
                <a:lnTo>
                  <a:pt x="14356" y="14211"/>
                </a:lnTo>
                <a:lnTo>
                  <a:pt x="14332" y="14162"/>
                </a:lnTo>
                <a:lnTo>
                  <a:pt x="14283" y="14138"/>
                </a:lnTo>
                <a:lnTo>
                  <a:pt x="14235" y="14162"/>
                </a:lnTo>
                <a:lnTo>
                  <a:pt x="14064" y="14430"/>
                </a:lnTo>
                <a:lnTo>
                  <a:pt x="13918" y="14722"/>
                </a:lnTo>
                <a:lnTo>
                  <a:pt x="13845" y="14868"/>
                </a:lnTo>
                <a:lnTo>
                  <a:pt x="13821" y="15014"/>
                </a:lnTo>
                <a:lnTo>
                  <a:pt x="13797" y="15160"/>
                </a:lnTo>
                <a:lnTo>
                  <a:pt x="13797" y="15330"/>
                </a:lnTo>
                <a:lnTo>
                  <a:pt x="13821" y="15379"/>
                </a:lnTo>
                <a:lnTo>
                  <a:pt x="13845" y="15428"/>
                </a:lnTo>
                <a:lnTo>
                  <a:pt x="13383" y="15428"/>
                </a:lnTo>
                <a:lnTo>
                  <a:pt x="13432" y="15209"/>
                </a:lnTo>
                <a:lnTo>
                  <a:pt x="13456" y="14990"/>
                </a:lnTo>
                <a:lnTo>
                  <a:pt x="13505" y="14771"/>
                </a:lnTo>
                <a:lnTo>
                  <a:pt x="13578" y="14552"/>
                </a:lnTo>
                <a:lnTo>
                  <a:pt x="13748" y="14114"/>
                </a:lnTo>
                <a:lnTo>
                  <a:pt x="13748" y="14089"/>
                </a:lnTo>
                <a:lnTo>
                  <a:pt x="13748" y="14065"/>
                </a:lnTo>
                <a:lnTo>
                  <a:pt x="13699" y="14016"/>
                </a:lnTo>
                <a:lnTo>
                  <a:pt x="13651" y="14016"/>
                </a:lnTo>
                <a:lnTo>
                  <a:pt x="13602" y="14065"/>
                </a:lnTo>
                <a:lnTo>
                  <a:pt x="13456" y="14260"/>
                </a:lnTo>
                <a:lnTo>
                  <a:pt x="13334" y="14454"/>
                </a:lnTo>
                <a:lnTo>
                  <a:pt x="13237" y="14673"/>
                </a:lnTo>
                <a:lnTo>
                  <a:pt x="13140" y="14917"/>
                </a:lnTo>
                <a:lnTo>
                  <a:pt x="13067" y="15136"/>
                </a:lnTo>
                <a:lnTo>
                  <a:pt x="13042" y="15282"/>
                </a:lnTo>
                <a:lnTo>
                  <a:pt x="13042" y="15403"/>
                </a:lnTo>
                <a:lnTo>
                  <a:pt x="12556" y="15330"/>
                </a:lnTo>
                <a:lnTo>
                  <a:pt x="12604" y="15038"/>
                </a:lnTo>
                <a:lnTo>
                  <a:pt x="12677" y="14746"/>
                </a:lnTo>
                <a:lnTo>
                  <a:pt x="12775" y="14479"/>
                </a:lnTo>
                <a:lnTo>
                  <a:pt x="12921" y="14211"/>
                </a:lnTo>
                <a:lnTo>
                  <a:pt x="12921" y="14162"/>
                </a:lnTo>
                <a:lnTo>
                  <a:pt x="12896" y="14114"/>
                </a:lnTo>
                <a:lnTo>
                  <a:pt x="12799" y="14114"/>
                </a:lnTo>
                <a:lnTo>
                  <a:pt x="12702" y="14235"/>
                </a:lnTo>
                <a:lnTo>
                  <a:pt x="12604" y="14357"/>
                </a:lnTo>
                <a:lnTo>
                  <a:pt x="12507" y="14479"/>
                </a:lnTo>
                <a:lnTo>
                  <a:pt x="12410" y="14649"/>
                </a:lnTo>
                <a:lnTo>
                  <a:pt x="12337" y="14795"/>
                </a:lnTo>
                <a:lnTo>
                  <a:pt x="12288" y="14965"/>
                </a:lnTo>
                <a:lnTo>
                  <a:pt x="12239" y="15136"/>
                </a:lnTo>
                <a:lnTo>
                  <a:pt x="12239" y="15282"/>
                </a:lnTo>
                <a:lnTo>
                  <a:pt x="11801" y="15233"/>
                </a:lnTo>
                <a:lnTo>
                  <a:pt x="11753" y="15209"/>
                </a:lnTo>
                <a:lnTo>
                  <a:pt x="11874" y="14941"/>
                </a:lnTo>
                <a:lnTo>
                  <a:pt x="11947" y="14673"/>
                </a:lnTo>
                <a:lnTo>
                  <a:pt x="12118" y="14114"/>
                </a:lnTo>
                <a:lnTo>
                  <a:pt x="12118" y="14089"/>
                </a:lnTo>
                <a:lnTo>
                  <a:pt x="12118" y="14065"/>
                </a:lnTo>
                <a:lnTo>
                  <a:pt x="12093" y="14065"/>
                </a:lnTo>
                <a:lnTo>
                  <a:pt x="12069" y="14089"/>
                </a:lnTo>
                <a:lnTo>
                  <a:pt x="11874" y="14357"/>
                </a:lnTo>
                <a:lnTo>
                  <a:pt x="11680" y="14600"/>
                </a:lnTo>
                <a:lnTo>
                  <a:pt x="11509" y="14868"/>
                </a:lnTo>
                <a:lnTo>
                  <a:pt x="11363" y="15136"/>
                </a:lnTo>
                <a:lnTo>
                  <a:pt x="11363" y="15160"/>
                </a:lnTo>
                <a:lnTo>
                  <a:pt x="10974" y="15087"/>
                </a:lnTo>
                <a:lnTo>
                  <a:pt x="11096" y="14990"/>
                </a:lnTo>
                <a:lnTo>
                  <a:pt x="11169" y="14868"/>
                </a:lnTo>
                <a:lnTo>
                  <a:pt x="11290" y="14600"/>
                </a:lnTo>
                <a:lnTo>
                  <a:pt x="11655" y="13870"/>
                </a:lnTo>
                <a:lnTo>
                  <a:pt x="11680" y="13846"/>
                </a:lnTo>
                <a:lnTo>
                  <a:pt x="11680" y="13822"/>
                </a:lnTo>
                <a:lnTo>
                  <a:pt x="11631" y="13773"/>
                </a:lnTo>
                <a:lnTo>
                  <a:pt x="11558" y="13773"/>
                </a:lnTo>
                <a:lnTo>
                  <a:pt x="11534" y="13797"/>
                </a:lnTo>
                <a:lnTo>
                  <a:pt x="11144" y="14406"/>
                </a:lnTo>
                <a:lnTo>
                  <a:pt x="10974" y="14722"/>
                </a:lnTo>
                <a:lnTo>
                  <a:pt x="10901" y="14868"/>
                </a:lnTo>
                <a:lnTo>
                  <a:pt x="10877" y="14941"/>
                </a:lnTo>
                <a:lnTo>
                  <a:pt x="10877" y="15038"/>
                </a:lnTo>
                <a:lnTo>
                  <a:pt x="10901" y="15063"/>
                </a:lnTo>
                <a:lnTo>
                  <a:pt x="10341" y="14941"/>
                </a:lnTo>
                <a:lnTo>
                  <a:pt x="10487" y="14625"/>
                </a:lnTo>
                <a:lnTo>
                  <a:pt x="10633" y="14333"/>
                </a:lnTo>
                <a:lnTo>
                  <a:pt x="10804" y="14041"/>
                </a:lnTo>
                <a:lnTo>
                  <a:pt x="10998" y="13773"/>
                </a:lnTo>
                <a:lnTo>
                  <a:pt x="11023" y="13724"/>
                </a:lnTo>
                <a:lnTo>
                  <a:pt x="10998" y="13700"/>
                </a:lnTo>
                <a:lnTo>
                  <a:pt x="10950" y="13676"/>
                </a:lnTo>
                <a:lnTo>
                  <a:pt x="10901" y="13700"/>
                </a:lnTo>
                <a:lnTo>
                  <a:pt x="10658" y="13943"/>
                </a:lnTo>
                <a:lnTo>
                  <a:pt x="10414" y="14211"/>
                </a:lnTo>
                <a:lnTo>
                  <a:pt x="10317" y="14357"/>
                </a:lnTo>
                <a:lnTo>
                  <a:pt x="10220" y="14503"/>
                </a:lnTo>
                <a:lnTo>
                  <a:pt x="10147" y="14673"/>
                </a:lnTo>
                <a:lnTo>
                  <a:pt x="10098" y="14844"/>
                </a:lnTo>
                <a:lnTo>
                  <a:pt x="10098" y="14892"/>
                </a:lnTo>
                <a:lnTo>
                  <a:pt x="9709" y="14771"/>
                </a:lnTo>
                <a:lnTo>
                  <a:pt x="9757" y="14576"/>
                </a:lnTo>
                <a:lnTo>
                  <a:pt x="9830" y="14381"/>
                </a:lnTo>
                <a:lnTo>
                  <a:pt x="10001" y="13968"/>
                </a:lnTo>
                <a:lnTo>
                  <a:pt x="10147" y="13530"/>
                </a:lnTo>
                <a:lnTo>
                  <a:pt x="10147" y="13505"/>
                </a:lnTo>
                <a:lnTo>
                  <a:pt x="10122" y="13530"/>
                </a:lnTo>
                <a:lnTo>
                  <a:pt x="9879" y="13919"/>
                </a:lnTo>
                <a:lnTo>
                  <a:pt x="9636" y="14308"/>
                </a:lnTo>
                <a:lnTo>
                  <a:pt x="9539" y="14503"/>
                </a:lnTo>
                <a:lnTo>
                  <a:pt x="9466" y="14698"/>
                </a:lnTo>
                <a:lnTo>
                  <a:pt x="8906" y="14527"/>
                </a:lnTo>
                <a:lnTo>
                  <a:pt x="8979" y="14430"/>
                </a:lnTo>
                <a:lnTo>
                  <a:pt x="9028" y="14308"/>
                </a:lnTo>
                <a:lnTo>
                  <a:pt x="9149" y="14089"/>
                </a:lnTo>
                <a:lnTo>
                  <a:pt x="9344" y="13724"/>
                </a:lnTo>
                <a:lnTo>
                  <a:pt x="9417" y="13554"/>
                </a:lnTo>
                <a:lnTo>
                  <a:pt x="9490" y="13359"/>
                </a:lnTo>
                <a:lnTo>
                  <a:pt x="9490" y="13311"/>
                </a:lnTo>
                <a:lnTo>
                  <a:pt x="9441" y="13286"/>
                </a:lnTo>
                <a:lnTo>
                  <a:pt x="9393" y="13262"/>
                </a:lnTo>
                <a:lnTo>
                  <a:pt x="9368" y="13311"/>
                </a:lnTo>
                <a:lnTo>
                  <a:pt x="9247" y="13481"/>
                </a:lnTo>
                <a:lnTo>
                  <a:pt x="9149" y="13627"/>
                </a:lnTo>
                <a:lnTo>
                  <a:pt x="8906" y="13943"/>
                </a:lnTo>
                <a:lnTo>
                  <a:pt x="8736" y="14162"/>
                </a:lnTo>
                <a:lnTo>
                  <a:pt x="8663" y="14284"/>
                </a:lnTo>
                <a:lnTo>
                  <a:pt x="8638" y="14430"/>
                </a:lnTo>
                <a:lnTo>
                  <a:pt x="8419" y="14333"/>
                </a:lnTo>
                <a:lnTo>
                  <a:pt x="8492" y="14065"/>
                </a:lnTo>
                <a:lnTo>
                  <a:pt x="8541" y="13846"/>
                </a:lnTo>
                <a:lnTo>
                  <a:pt x="8711" y="13384"/>
                </a:lnTo>
                <a:lnTo>
                  <a:pt x="8833" y="13165"/>
                </a:lnTo>
                <a:lnTo>
                  <a:pt x="8955" y="12946"/>
                </a:lnTo>
                <a:lnTo>
                  <a:pt x="8955" y="12897"/>
                </a:lnTo>
                <a:lnTo>
                  <a:pt x="8930" y="12848"/>
                </a:lnTo>
                <a:lnTo>
                  <a:pt x="8882" y="12848"/>
                </a:lnTo>
                <a:lnTo>
                  <a:pt x="8833" y="12873"/>
                </a:lnTo>
                <a:lnTo>
                  <a:pt x="8687" y="13092"/>
                </a:lnTo>
                <a:lnTo>
                  <a:pt x="8565" y="13286"/>
                </a:lnTo>
                <a:lnTo>
                  <a:pt x="8444" y="13505"/>
                </a:lnTo>
                <a:lnTo>
                  <a:pt x="8322" y="13749"/>
                </a:lnTo>
                <a:lnTo>
                  <a:pt x="8225" y="13968"/>
                </a:lnTo>
                <a:lnTo>
                  <a:pt x="8176" y="14089"/>
                </a:lnTo>
                <a:lnTo>
                  <a:pt x="8152" y="14211"/>
                </a:lnTo>
                <a:lnTo>
                  <a:pt x="7762" y="14041"/>
                </a:lnTo>
                <a:lnTo>
                  <a:pt x="7908" y="13627"/>
                </a:lnTo>
                <a:lnTo>
                  <a:pt x="8103" y="13213"/>
                </a:lnTo>
                <a:lnTo>
                  <a:pt x="8322" y="12800"/>
                </a:lnTo>
                <a:lnTo>
                  <a:pt x="8322" y="12751"/>
                </a:lnTo>
                <a:lnTo>
                  <a:pt x="8298" y="12727"/>
                </a:lnTo>
                <a:lnTo>
                  <a:pt x="8249" y="12727"/>
                </a:lnTo>
                <a:lnTo>
                  <a:pt x="7908" y="13140"/>
                </a:lnTo>
                <a:lnTo>
                  <a:pt x="7762" y="13335"/>
                </a:lnTo>
                <a:lnTo>
                  <a:pt x="7616" y="13578"/>
                </a:lnTo>
                <a:lnTo>
                  <a:pt x="7543" y="13700"/>
                </a:lnTo>
                <a:lnTo>
                  <a:pt x="7470" y="13870"/>
                </a:lnTo>
                <a:lnTo>
                  <a:pt x="7130" y="13700"/>
                </a:lnTo>
                <a:lnTo>
                  <a:pt x="7154" y="13554"/>
                </a:lnTo>
                <a:lnTo>
                  <a:pt x="7178" y="13408"/>
                </a:lnTo>
                <a:lnTo>
                  <a:pt x="7300" y="13165"/>
                </a:lnTo>
                <a:lnTo>
                  <a:pt x="7495" y="12751"/>
                </a:lnTo>
                <a:lnTo>
                  <a:pt x="7689" y="12313"/>
                </a:lnTo>
                <a:lnTo>
                  <a:pt x="7689" y="12289"/>
                </a:lnTo>
                <a:lnTo>
                  <a:pt x="7665" y="12264"/>
                </a:lnTo>
                <a:lnTo>
                  <a:pt x="7641" y="12264"/>
                </a:lnTo>
                <a:lnTo>
                  <a:pt x="7616" y="12289"/>
                </a:lnTo>
                <a:lnTo>
                  <a:pt x="7397" y="12581"/>
                </a:lnTo>
                <a:lnTo>
                  <a:pt x="7178" y="12873"/>
                </a:lnTo>
                <a:lnTo>
                  <a:pt x="7081" y="13043"/>
                </a:lnTo>
                <a:lnTo>
                  <a:pt x="7008" y="13189"/>
                </a:lnTo>
                <a:lnTo>
                  <a:pt x="6935" y="13359"/>
                </a:lnTo>
                <a:lnTo>
                  <a:pt x="6886" y="13530"/>
                </a:lnTo>
                <a:lnTo>
                  <a:pt x="6570" y="13335"/>
                </a:lnTo>
                <a:lnTo>
                  <a:pt x="6692" y="13043"/>
                </a:lnTo>
                <a:lnTo>
                  <a:pt x="6813" y="12751"/>
                </a:lnTo>
                <a:lnTo>
                  <a:pt x="7105" y="12216"/>
                </a:lnTo>
                <a:lnTo>
                  <a:pt x="7130" y="12191"/>
                </a:lnTo>
                <a:lnTo>
                  <a:pt x="7105" y="12167"/>
                </a:lnTo>
                <a:lnTo>
                  <a:pt x="7057" y="12167"/>
                </a:lnTo>
                <a:lnTo>
                  <a:pt x="6838" y="12386"/>
                </a:lnTo>
                <a:lnTo>
                  <a:pt x="6619" y="12629"/>
                </a:lnTo>
                <a:lnTo>
                  <a:pt x="6448" y="12897"/>
                </a:lnTo>
                <a:lnTo>
                  <a:pt x="6327" y="13165"/>
                </a:lnTo>
                <a:lnTo>
                  <a:pt x="6254" y="13165"/>
                </a:lnTo>
                <a:lnTo>
                  <a:pt x="6181" y="13189"/>
                </a:lnTo>
                <a:lnTo>
                  <a:pt x="6132" y="13238"/>
                </a:lnTo>
                <a:lnTo>
                  <a:pt x="6083" y="13286"/>
                </a:lnTo>
                <a:lnTo>
                  <a:pt x="5937" y="13238"/>
                </a:lnTo>
                <a:lnTo>
                  <a:pt x="5791" y="13213"/>
                </a:lnTo>
                <a:lnTo>
                  <a:pt x="5816" y="13140"/>
                </a:lnTo>
                <a:lnTo>
                  <a:pt x="6059" y="12654"/>
                </a:lnTo>
                <a:lnTo>
                  <a:pt x="6254" y="12264"/>
                </a:lnTo>
                <a:lnTo>
                  <a:pt x="6351" y="12045"/>
                </a:lnTo>
                <a:lnTo>
                  <a:pt x="6424" y="11851"/>
                </a:lnTo>
                <a:lnTo>
                  <a:pt x="6424" y="11826"/>
                </a:lnTo>
                <a:lnTo>
                  <a:pt x="6400" y="11802"/>
                </a:lnTo>
                <a:lnTo>
                  <a:pt x="6375" y="11802"/>
                </a:lnTo>
                <a:lnTo>
                  <a:pt x="6351" y="11826"/>
                </a:lnTo>
                <a:lnTo>
                  <a:pt x="6108" y="12143"/>
                </a:lnTo>
                <a:lnTo>
                  <a:pt x="5864" y="12459"/>
                </a:lnTo>
                <a:lnTo>
                  <a:pt x="5743" y="12654"/>
                </a:lnTo>
                <a:lnTo>
                  <a:pt x="5621" y="12824"/>
                </a:lnTo>
                <a:lnTo>
                  <a:pt x="5548" y="13019"/>
                </a:lnTo>
                <a:lnTo>
                  <a:pt x="5475" y="13213"/>
                </a:lnTo>
                <a:lnTo>
                  <a:pt x="5451" y="13213"/>
                </a:lnTo>
                <a:lnTo>
                  <a:pt x="5183" y="13189"/>
                </a:lnTo>
                <a:lnTo>
                  <a:pt x="4891" y="13213"/>
                </a:lnTo>
                <a:lnTo>
                  <a:pt x="5037" y="12921"/>
                </a:lnTo>
                <a:lnTo>
                  <a:pt x="5353" y="12410"/>
                </a:lnTo>
                <a:lnTo>
                  <a:pt x="5451" y="12240"/>
                </a:lnTo>
                <a:lnTo>
                  <a:pt x="5524" y="12070"/>
                </a:lnTo>
                <a:lnTo>
                  <a:pt x="5548" y="11972"/>
                </a:lnTo>
                <a:lnTo>
                  <a:pt x="5548" y="11899"/>
                </a:lnTo>
                <a:lnTo>
                  <a:pt x="5524" y="11802"/>
                </a:lnTo>
                <a:lnTo>
                  <a:pt x="5475" y="11729"/>
                </a:lnTo>
                <a:lnTo>
                  <a:pt x="5451" y="11729"/>
                </a:lnTo>
                <a:lnTo>
                  <a:pt x="5451" y="11753"/>
                </a:lnTo>
                <a:lnTo>
                  <a:pt x="5426" y="11802"/>
                </a:lnTo>
                <a:lnTo>
                  <a:pt x="5378" y="11875"/>
                </a:lnTo>
                <a:lnTo>
                  <a:pt x="5280" y="11997"/>
                </a:lnTo>
                <a:lnTo>
                  <a:pt x="4988" y="12435"/>
                </a:lnTo>
                <a:lnTo>
                  <a:pt x="4745" y="12800"/>
                </a:lnTo>
                <a:lnTo>
                  <a:pt x="4623" y="13019"/>
                </a:lnTo>
                <a:lnTo>
                  <a:pt x="4599" y="13140"/>
                </a:lnTo>
                <a:lnTo>
                  <a:pt x="4599" y="13238"/>
                </a:lnTo>
                <a:lnTo>
                  <a:pt x="4599" y="13262"/>
                </a:lnTo>
                <a:lnTo>
                  <a:pt x="4575" y="13262"/>
                </a:lnTo>
                <a:lnTo>
                  <a:pt x="4550" y="11802"/>
                </a:lnTo>
                <a:lnTo>
                  <a:pt x="4550" y="10537"/>
                </a:lnTo>
                <a:lnTo>
                  <a:pt x="4526" y="9271"/>
                </a:lnTo>
                <a:lnTo>
                  <a:pt x="4477" y="8396"/>
                </a:lnTo>
                <a:lnTo>
                  <a:pt x="4477" y="7520"/>
                </a:lnTo>
                <a:lnTo>
                  <a:pt x="4453" y="7130"/>
                </a:lnTo>
                <a:lnTo>
                  <a:pt x="4453" y="6863"/>
                </a:lnTo>
                <a:lnTo>
                  <a:pt x="4453" y="6595"/>
                </a:lnTo>
                <a:lnTo>
                  <a:pt x="4648" y="6619"/>
                </a:lnTo>
                <a:lnTo>
                  <a:pt x="4818" y="6619"/>
                </a:lnTo>
                <a:lnTo>
                  <a:pt x="5183" y="6595"/>
                </a:lnTo>
                <a:lnTo>
                  <a:pt x="5791" y="6595"/>
                </a:lnTo>
                <a:lnTo>
                  <a:pt x="6010" y="6571"/>
                </a:lnTo>
                <a:lnTo>
                  <a:pt x="6108" y="6522"/>
                </a:lnTo>
                <a:lnTo>
                  <a:pt x="6156" y="6449"/>
                </a:lnTo>
                <a:lnTo>
                  <a:pt x="6546" y="6230"/>
                </a:lnTo>
                <a:lnTo>
                  <a:pt x="6935" y="5962"/>
                </a:lnTo>
                <a:lnTo>
                  <a:pt x="7300" y="5646"/>
                </a:lnTo>
                <a:lnTo>
                  <a:pt x="7665" y="5330"/>
                </a:lnTo>
                <a:lnTo>
                  <a:pt x="8006" y="4989"/>
                </a:lnTo>
                <a:lnTo>
                  <a:pt x="8322" y="4648"/>
                </a:lnTo>
                <a:lnTo>
                  <a:pt x="8930" y="3943"/>
                </a:lnTo>
                <a:lnTo>
                  <a:pt x="9003" y="3870"/>
                </a:lnTo>
                <a:lnTo>
                  <a:pt x="9003" y="3797"/>
                </a:lnTo>
                <a:lnTo>
                  <a:pt x="9003" y="3699"/>
                </a:lnTo>
                <a:lnTo>
                  <a:pt x="8979" y="3626"/>
                </a:lnTo>
                <a:lnTo>
                  <a:pt x="9125" y="3456"/>
                </a:lnTo>
                <a:lnTo>
                  <a:pt x="9247" y="3286"/>
                </a:lnTo>
                <a:lnTo>
                  <a:pt x="9514" y="2872"/>
                </a:lnTo>
                <a:lnTo>
                  <a:pt x="9709" y="2434"/>
                </a:lnTo>
                <a:lnTo>
                  <a:pt x="9855" y="2020"/>
                </a:lnTo>
                <a:lnTo>
                  <a:pt x="10074" y="1266"/>
                </a:lnTo>
                <a:lnTo>
                  <a:pt x="10195" y="877"/>
                </a:lnTo>
                <a:lnTo>
                  <a:pt x="10341" y="512"/>
                </a:lnTo>
                <a:lnTo>
                  <a:pt x="10341" y="488"/>
                </a:lnTo>
                <a:close/>
                <a:moveTo>
                  <a:pt x="10536" y="1"/>
                </a:moveTo>
                <a:lnTo>
                  <a:pt x="10366" y="25"/>
                </a:lnTo>
                <a:lnTo>
                  <a:pt x="10195" y="74"/>
                </a:lnTo>
                <a:lnTo>
                  <a:pt x="10049" y="171"/>
                </a:lnTo>
                <a:lnTo>
                  <a:pt x="10025" y="196"/>
                </a:lnTo>
                <a:lnTo>
                  <a:pt x="9952" y="244"/>
                </a:lnTo>
                <a:lnTo>
                  <a:pt x="9903" y="293"/>
                </a:lnTo>
                <a:lnTo>
                  <a:pt x="9782" y="415"/>
                </a:lnTo>
                <a:lnTo>
                  <a:pt x="9709" y="585"/>
                </a:lnTo>
                <a:lnTo>
                  <a:pt x="9636" y="780"/>
                </a:lnTo>
                <a:lnTo>
                  <a:pt x="9539" y="1169"/>
                </a:lnTo>
                <a:lnTo>
                  <a:pt x="9466" y="1509"/>
                </a:lnTo>
                <a:lnTo>
                  <a:pt x="9320" y="1972"/>
                </a:lnTo>
                <a:lnTo>
                  <a:pt x="9247" y="2215"/>
                </a:lnTo>
                <a:lnTo>
                  <a:pt x="9149" y="2458"/>
                </a:lnTo>
                <a:lnTo>
                  <a:pt x="9003" y="2726"/>
                </a:lnTo>
                <a:lnTo>
                  <a:pt x="8833" y="2994"/>
                </a:lnTo>
                <a:lnTo>
                  <a:pt x="8663" y="3286"/>
                </a:lnTo>
                <a:lnTo>
                  <a:pt x="8614" y="3407"/>
                </a:lnTo>
                <a:lnTo>
                  <a:pt x="8565" y="3578"/>
                </a:lnTo>
                <a:lnTo>
                  <a:pt x="7324" y="4867"/>
                </a:lnTo>
                <a:lnTo>
                  <a:pt x="6692" y="5500"/>
                </a:lnTo>
                <a:lnTo>
                  <a:pt x="6035" y="6108"/>
                </a:lnTo>
                <a:lnTo>
                  <a:pt x="5937" y="6084"/>
                </a:lnTo>
                <a:lnTo>
                  <a:pt x="5524" y="6084"/>
                </a:lnTo>
                <a:lnTo>
                  <a:pt x="5110" y="6133"/>
                </a:lnTo>
                <a:lnTo>
                  <a:pt x="4867" y="6133"/>
                </a:lnTo>
                <a:lnTo>
                  <a:pt x="4599" y="6157"/>
                </a:lnTo>
                <a:lnTo>
                  <a:pt x="4599" y="6157"/>
                </a:lnTo>
                <a:lnTo>
                  <a:pt x="4623" y="6133"/>
                </a:lnTo>
                <a:lnTo>
                  <a:pt x="4623" y="6084"/>
                </a:lnTo>
                <a:lnTo>
                  <a:pt x="4599" y="5987"/>
                </a:lnTo>
                <a:lnTo>
                  <a:pt x="4526" y="5914"/>
                </a:lnTo>
                <a:lnTo>
                  <a:pt x="4453" y="5889"/>
                </a:lnTo>
                <a:lnTo>
                  <a:pt x="4404" y="5816"/>
                </a:lnTo>
                <a:lnTo>
                  <a:pt x="4331" y="5768"/>
                </a:lnTo>
                <a:lnTo>
                  <a:pt x="4112" y="5670"/>
                </a:lnTo>
                <a:lnTo>
                  <a:pt x="3869" y="5622"/>
                </a:lnTo>
                <a:lnTo>
                  <a:pt x="3626" y="5597"/>
                </a:lnTo>
                <a:lnTo>
                  <a:pt x="2871" y="5597"/>
                </a:lnTo>
                <a:lnTo>
                  <a:pt x="2385" y="5646"/>
                </a:lnTo>
                <a:lnTo>
                  <a:pt x="2166" y="5646"/>
                </a:lnTo>
                <a:lnTo>
                  <a:pt x="1922" y="5622"/>
                </a:lnTo>
                <a:lnTo>
                  <a:pt x="1412" y="5597"/>
                </a:lnTo>
                <a:lnTo>
                  <a:pt x="1144" y="5597"/>
                </a:lnTo>
                <a:lnTo>
                  <a:pt x="901" y="5622"/>
                </a:lnTo>
                <a:lnTo>
                  <a:pt x="682" y="5670"/>
                </a:lnTo>
                <a:lnTo>
                  <a:pt x="463" y="5792"/>
                </a:lnTo>
                <a:lnTo>
                  <a:pt x="365" y="5792"/>
                </a:lnTo>
                <a:lnTo>
                  <a:pt x="317" y="5841"/>
                </a:lnTo>
                <a:lnTo>
                  <a:pt x="292" y="5889"/>
                </a:lnTo>
                <a:lnTo>
                  <a:pt x="244" y="6133"/>
                </a:lnTo>
                <a:lnTo>
                  <a:pt x="219" y="6400"/>
                </a:lnTo>
                <a:lnTo>
                  <a:pt x="219" y="6911"/>
                </a:lnTo>
                <a:lnTo>
                  <a:pt x="195" y="7422"/>
                </a:lnTo>
                <a:lnTo>
                  <a:pt x="171" y="7933"/>
                </a:lnTo>
                <a:lnTo>
                  <a:pt x="146" y="8493"/>
                </a:lnTo>
                <a:lnTo>
                  <a:pt x="146" y="9028"/>
                </a:lnTo>
                <a:lnTo>
                  <a:pt x="146" y="10123"/>
                </a:lnTo>
                <a:lnTo>
                  <a:pt x="171" y="10707"/>
                </a:lnTo>
                <a:lnTo>
                  <a:pt x="171" y="11267"/>
                </a:lnTo>
                <a:lnTo>
                  <a:pt x="122" y="12386"/>
                </a:lnTo>
                <a:lnTo>
                  <a:pt x="98" y="13530"/>
                </a:lnTo>
                <a:lnTo>
                  <a:pt x="98" y="14162"/>
                </a:lnTo>
                <a:lnTo>
                  <a:pt x="73" y="14479"/>
                </a:lnTo>
                <a:lnTo>
                  <a:pt x="25" y="14795"/>
                </a:lnTo>
                <a:lnTo>
                  <a:pt x="0" y="14868"/>
                </a:lnTo>
                <a:lnTo>
                  <a:pt x="25" y="14965"/>
                </a:lnTo>
                <a:lnTo>
                  <a:pt x="73" y="15014"/>
                </a:lnTo>
                <a:lnTo>
                  <a:pt x="122" y="15063"/>
                </a:lnTo>
                <a:lnTo>
                  <a:pt x="195" y="15087"/>
                </a:lnTo>
                <a:lnTo>
                  <a:pt x="268" y="15111"/>
                </a:lnTo>
                <a:lnTo>
                  <a:pt x="341" y="15087"/>
                </a:lnTo>
                <a:lnTo>
                  <a:pt x="414" y="15038"/>
                </a:lnTo>
                <a:lnTo>
                  <a:pt x="463" y="15087"/>
                </a:lnTo>
                <a:lnTo>
                  <a:pt x="536" y="15111"/>
                </a:lnTo>
                <a:lnTo>
                  <a:pt x="998" y="15136"/>
                </a:lnTo>
                <a:lnTo>
                  <a:pt x="1460" y="15136"/>
                </a:lnTo>
                <a:lnTo>
                  <a:pt x="1922" y="15111"/>
                </a:lnTo>
                <a:lnTo>
                  <a:pt x="2385" y="15087"/>
                </a:lnTo>
                <a:lnTo>
                  <a:pt x="2482" y="15087"/>
                </a:lnTo>
                <a:lnTo>
                  <a:pt x="3309" y="15014"/>
                </a:lnTo>
                <a:lnTo>
                  <a:pt x="3723" y="14990"/>
                </a:lnTo>
                <a:lnTo>
                  <a:pt x="4112" y="14965"/>
                </a:lnTo>
                <a:lnTo>
                  <a:pt x="4137" y="14965"/>
                </a:lnTo>
                <a:lnTo>
                  <a:pt x="4185" y="14990"/>
                </a:lnTo>
                <a:lnTo>
                  <a:pt x="4234" y="15014"/>
                </a:lnTo>
                <a:lnTo>
                  <a:pt x="4356" y="15014"/>
                </a:lnTo>
                <a:lnTo>
                  <a:pt x="4453" y="14941"/>
                </a:lnTo>
                <a:lnTo>
                  <a:pt x="4502" y="14917"/>
                </a:lnTo>
                <a:lnTo>
                  <a:pt x="4526" y="14868"/>
                </a:lnTo>
                <a:lnTo>
                  <a:pt x="4575" y="14746"/>
                </a:lnTo>
                <a:lnTo>
                  <a:pt x="4599" y="14600"/>
                </a:lnTo>
                <a:lnTo>
                  <a:pt x="4599" y="14333"/>
                </a:lnTo>
                <a:lnTo>
                  <a:pt x="4599" y="14065"/>
                </a:lnTo>
                <a:lnTo>
                  <a:pt x="4575" y="13797"/>
                </a:lnTo>
                <a:lnTo>
                  <a:pt x="4599" y="13773"/>
                </a:lnTo>
                <a:lnTo>
                  <a:pt x="5037" y="13724"/>
                </a:lnTo>
                <a:lnTo>
                  <a:pt x="5451" y="13676"/>
                </a:lnTo>
                <a:lnTo>
                  <a:pt x="5791" y="13700"/>
                </a:lnTo>
                <a:lnTo>
                  <a:pt x="5986" y="13676"/>
                </a:lnTo>
                <a:lnTo>
                  <a:pt x="6132" y="13627"/>
                </a:lnTo>
                <a:lnTo>
                  <a:pt x="6156" y="13651"/>
                </a:lnTo>
                <a:lnTo>
                  <a:pt x="6521" y="13895"/>
                </a:lnTo>
                <a:lnTo>
                  <a:pt x="6886" y="14138"/>
                </a:lnTo>
                <a:lnTo>
                  <a:pt x="7276" y="14357"/>
                </a:lnTo>
                <a:lnTo>
                  <a:pt x="7665" y="14552"/>
                </a:lnTo>
                <a:lnTo>
                  <a:pt x="8054" y="14722"/>
                </a:lnTo>
                <a:lnTo>
                  <a:pt x="8444" y="14892"/>
                </a:lnTo>
                <a:lnTo>
                  <a:pt x="8833" y="15038"/>
                </a:lnTo>
                <a:lnTo>
                  <a:pt x="9247" y="15160"/>
                </a:lnTo>
                <a:lnTo>
                  <a:pt x="10074" y="15403"/>
                </a:lnTo>
                <a:lnTo>
                  <a:pt x="10925" y="15574"/>
                </a:lnTo>
                <a:lnTo>
                  <a:pt x="11777" y="15695"/>
                </a:lnTo>
                <a:lnTo>
                  <a:pt x="12653" y="15817"/>
                </a:lnTo>
                <a:lnTo>
                  <a:pt x="13310" y="15866"/>
                </a:lnTo>
                <a:lnTo>
                  <a:pt x="13651" y="15890"/>
                </a:lnTo>
                <a:lnTo>
                  <a:pt x="14016" y="15866"/>
                </a:lnTo>
                <a:lnTo>
                  <a:pt x="14356" y="15866"/>
                </a:lnTo>
                <a:lnTo>
                  <a:pt x="14697" y="15793"/>
                </a:lnTo>
                <a:lnTo>
                  <a:pt x="15013" y="15720"/>
                </a:lnTo>
                <a:lnTo>
                  <a:pt x="15330" y="15598"/>
                </a:lnTo>
                <a:lnTo>
                  <a:pt x="15476" y="15525"/>
                </a:lnTo>
                <a:lnTo>
                  <a:pt x="15597" y="15452"/>
                </a:lnTo>
                <a:lnTo>
                  <a:pt x="15719" y="15355"/>
                </a:lnTo>
                <a:lnTo>
                  <a:pt x="15792" y="15257"/>
                </a:lnTo>
                <a:lnTo>
                  <a:pt x="15865" y="15160"/>
                </a:lnTo>
                <a:lnTo>
                  <a:pt x="15914" y="15038"/>
                </a:lnTo>
                <a:lnTo>
                  <a:pt x="15962" y="14941"/>
                </a:lnTo>
                <a:lnTo>
                  <a:pt x="15987" y="14819"/>
                </a:lnTo>
                <a:lnTo>
                  <a:pt x="16011" y="14552"/>
                </a:lnTo>
                <a:lnTo>
                  <a:pt x="15987" y="14284"/>
                </a:lnTo>
                <a:lnTo>
                  <a:pt x="15938" y="14016"/>
                </a:lnTo>
                <a:lnTo>
                  <a:pt x="15865" y="13749"/>
                </a:lnTo>
                <a:lnTo>
                  <a:pt x="15987" y="13651"/>
                </a:lnTo>
                <a:lnTo>
                  <a:pt x="16084" y="13530"/>
                </a:lnTo>
                <a:lnTo>
                  <a:pt x="16181" y="13408"/>
                </a:lnTo>
                <a:lnTo>
                  <a:pt x="16254" y="13262"/>
                </a:lnTo>
                <a:lnTo>
                  <a:pt x="16376" y="12946"/>
                </a:lnTo>
                <a:lnTo>
                  <a:pt x="16425" y="12654"/>
                </a:lnTo>
                <a:lnTo>
                  <a:pt x="16449" y="12410"/>
                </a:lnTo>
                <a:lnTo>
                  <a:pt x="16449" y="12070"/>
                </a:lnTo>
                <a:lnTo>
                  <a:pt x="16425" y="11875"/>
                </a:lnTo>
                <a:lnTo>
                  <a:pt x="16400" y="11680"/>
                </a:lnTo>
                <a:lnTo>
                  <a:pt x="16352" y="11534"/>
                </a:lnTo>
                <a:lnTo>
                  <a:pt x="16279" y="11388"/>
                </a:lnTo>
                <a:lnTo>
                  <a:pt x="16425" y="11267"/>
                </a:lnTo>
                <a:lnTo>
                  <a:pt x="16546" y="11096"/>
                </a:lnTo>
                <a:lnTo>
                  <a:pt x="16668" y="10926"/>
                </a:lnTo>
                <a:lnTo>
                  <a:pt x="16765" y="10756"/>
                </a:lnTo>
                <a:lnTo>
                  <a:pt x="16838" y="10561"/>
                </a:lnTo>
                <a:lnTo>
                  <a:pt x="16887" y="10342"/>
                </a:lnTo>
                <a:lnTo>
                  <a:pt x="16911" y="10147"/>
                </a:lnTo>
                <a:lnTo>
                  <a:pt x="16936" y="9953"/>
                </a:lnTo>
                <a:lnTo>
                  <a:pt x="16911" y="9758"/>
                </a:lnTo>
                <a:lnTo>
                  <a:pt x="16838" y="9515"/>
                </a:lnTo>
                <a:lnTo>
                  <a:pt x="16717" y="9271"/>
                </a:lnTo>
                <a:lnTo>
                  <a:pt x="16571" y="9053"/>
                </a:lnTo>
                <a:lnTo>
                  <a:pt x="16717" y="8931"/>
                </a:lnTo>
                <a:lnTo>
                  <a:pt x="16838" y="8785"/>
                </a:lnTo>
                <a:lnTo>
                  <a:pt x="16936" y="8615"/>
                </a:lnTo>
                <a:lnTo>
                  <a:pt x="17033" y="8444"/>
                </a:lnTo>
                <a:lnTo>
                  <a:pt x="17106" y="8274"/>
                </a:lnTo>
                <a:lnTo>
                  <a:pt x="17155" y="8079"/>
                </a:lnTo>
                <a:lnTo>
                  <a:pt x="17179" y="7885"/>
                </a:lnTo>
                <a:lnTo>
                  <a:pt x="17203" y="7690"/>
                </a:lnTo>
                <a:lnTo>
                  <a:pt x="17179" y="7447"/>
                </a:lnTo>
                <a:lnTo>
                  <a:pt x="17106" y="7252"/>
                </a:lnTo>
                <a:lnTo>
                  <a:pt x="17009" y="7057"/>
                </a:lnTo>
                <a:lnTo>
                  <a:pt x="16887" y="6887"/>
                </a:lnTo>
                <a:lnTo>
                  <a:pt x="16717" y="6741"/>
                </a:lnTo>
                <a:lnTo>
                  <a:pt x="16546" y="6619"/>
                </a:lnTo>
                <a:lnTo>
                  <a:pt x="16352" y="6498"/>
                </a:lnTo>
                <a:lnTo>
                  <a:pt x="16157" y="6400"/>
                </a:lnTo>
                <a:lnTo>
                  <a:pt x="15938" y="6303"/>
                </a:lnTo>
                <a:lnTo>
                  <a:pt x="15719" y="6206"/>
                </a:lnTo>
                <a:lnTo>
                  <a:pt x="15232" y="6084"/>
                </a:lnTo>
                <a:lnTo>
                  <a:pt x="14746" y="5987"/>
                </a:lnTo>
                <a:lnTo>
                  <a:pt x="14259" y="5938"/>
                </a:lnTo>
                <a:lnTo>
                  <a:pt x="13845" y="5889"/>
                </a:lnTo>
                <a:lnTo>
                  <a:pt x="13432" y="5865"/>
                </a:lnTo>
                <a:lnTo>
                  <a:pt x="12604" y="5841"/>
                </a:lnTo>
                <a:lnTo>
                  <a:pt x="11607" y="5841"/>
                </a:lnTo>
                <a:lnTo>
                  <a:pt x="11266" y="5865"/>
                </a:lnTo>
                <a:lnTo>
                  <a:pt x="11461" y="5354"/>
                </a:lnTo>
                <a:lnTo>
                  <a:pt x="11655" y="4843"/>
                </a:lnTo>
                <a:lnTo>
                  <a:pt x="11826" y="4308"/>
                </a:lnTo>
                <a:lnTo>
                  <a:pt x="11996" y="3797"/>
                </a:lnTo>
                <a:lnTo>
                  <a:pt x="12142" y="3261"/>
                </a:lnTo>
                <a:lnTo>
                  <a:pt x="12239" y="2726"/>
                </a:lnTo>
                <a:lnTo>
                  <a:pt x="12264" y="2458"/>
                </a:lnTo>
                <a:lnTo>
                  <a:pt x="12264" y="2191"/>
                </a:lnTo>
                <a:lnTo>
                  <a:pt x="12239" y="1899"/>
                </a:lnTo>
                <a:lnTo>
                  <a:pt x="12215" y="1631"/>
                </a:lnTo>
                <a:lnTo>
                  <a:pt x="12166" y="1412"/>
                </a:lnTo>
                <a:lnTo>
                  <a:pt x="12118" y="1217"/>
                </a:lnTo>
                <a:lnTo>
                  <a:pt x="12045" y="1023"/>
                </a:lnTo>
                <a:lnTo>
                  <a:pt x="11972" y="853"/>
                </a:lnTo>
                <a:lnTo>
                  <a:pt x="11850" y="682"/>
                </a:lnTo>
                <a:lnTo>
                  <a:pt x="11728" y="512"/>
                </a:lnTo>
                <a:lnTo>
                  <a:pt x="11582" y="366"/>
                </a:lnTo>
                <a:lnTo>
                  <a:pt x="11412" y="220"/>
                </a:lnTo>
                <a:lnTo>
                  <a:pt x="11266" y="147"/>
                </a:lnTo>
                <a:lnTo>
                  <a:pt x="11120" y="74"/>
                </a:lnTo>
                <a:lnTo>
                  <a:pt x="10925" y="25"/>
                </a:lnTo>
                <a:lnTo>
                  <a:pt x="107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 name="Image 3">
            <a:extLst>
              <a:ext uri="{FF2B5EF4-FFF2-40B4-BE49-F238E27FC236}">
                <a16:creationId xmlns:a16="http://schemas.microsoft.com/office/drawing/2014/main" id="{8773E0C6-8D82-E3C7-5366-F39FA006C764}"/>
              </a:ext>
            </a:extLst>
          </p:cNvPr>
          <p:cNvPicPr>
            <a:picLocks noChangeAspect="1"/>
          </p:cNvPicPr>
          <p:nvPr/>
        </p:nvPicPr>
        <p:blipFill>
          <a:blip r:embed="rId3"/>
          <a:stretch>
            <a:fillRect/>
          </a:stretch>
        </p:blipFill>
        <p:spPr>
          <a:xfrm>
            <a:off x="1218381" y="3042618"/>
            <a:ext cx="2226945" cy="1883236"/>
          </a:xfrm>
          <a:prstGeom prst="rect">
            <a:avLst/>
          </a:prstGeom>
        </p:spPr>
      </p:pic>
    </p:spTree>
  </p:cSld>
  <p:clrMapOvr>
    <a:masterClrMapping/>
  </p:clrMapOvr>
  <p:transition spd="med">
    <p:pull/>
  </p:transition>
</p:sld>
</file>

<file path=ppt/theme/theme1.xml><?xml version="1.0" encoding="utf-8"?>
<a:theme xmlns:a="http://schemas.openxmlformats.org/drawingml/2006/main" name="Curio template">
  <a:themeElements>
    <a:clrScheme name="Bleu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398</TotalTime>
  <Words>855</Words>
  <Application>Microsoft Office PowerPoint</Application>
  <PresentationFormat>Affichage à l'écran (16:9)</PresentationFormat>
  <Paragraphs>79</Paragraphs>
  <Slides>17</Slides>
  <Notes>17</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17</vt:i4>
      </vt:variant>
    </vt:vector>
  </HeadingPairs>
  <TitlesOfParts>
    <vt:vector size="22" baseType="lpstr">
      <vt:lpstr>Calibri</vt:lpstr>
      <vt:lpstr>Arial</vt:lpstr>
      <vt:lpstr>Amatic SC</vt:lpstr>
      <vt:lpstr>Nunito</vt:lpstr>
      <vt:lpstr>Curio template</vt:lpstr>
      <vt:lpstr>Voyage en angleterre du 23 au 28 juin 2024</vt:lpstr>
      <vt:lpstr>PROGRAMME, JOUR 1</vt:lpstr>
      <vt:lpstr>PROGRAMME, jour 2 </vt:lpstr>
      <vt:lpstr>PROGRAMME, JOUR 3 </vt:lpstr>
      <vt:lpstr>PROGRAMME, JOUR 4 </vt:lpstr>
      <vt:lpstr>PROGRAMME, JOUR 5 </vt:lpstr>
      <vt:lpstr>PROGRAMME, JOURS 5-6</vt:lpstr>
      <vt:lpstr>DOCUMENTS A FOURNIR</vt:lpstr>
      <vt:lpstr>DOCUMENTS A FOURNIR, suite</vt:lpstr>
      <vt:lpstr>A emporter dans sa valise :</vt:lpstr>
      <vt:lpstr>REGLES DE VIE  POUR UN VOYAGE REUSSI</vt:lpstr>
      <vt:lpstr>REGLES DE VIE, suite</vt:lpstr>
      <vt:lpstr>REGLES DE VIE, suite</vt:lpstr>
      <vt:lpstr>ARGENT DE POCHE </vt:lpstr>
      <vt:lpstr>CONDUITE GENERALE EN CAS DE PERTE OU DE VOL :</vt:lpstr>
      <vt:lpstr>On reste en contact …</vt:lpstr>
      <vt:lpstr>Nous comptons sur la bonne volonté de chacun afin que ce voyage soit agréable et reste un beau souvenir dans la mémoire de tous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Rentrée 6eme  2022</dc:title>
  <dc:creator>Knocking on Teachers' Door</dc:creator>
  <cp:lastModifiedBy>julie drivon</cp:lastModifiedBy>
  <cp:revision>41</cp:revision>
  <dcterms:modified xsi:type="dcterms:W3CDTF">2024-05-04T11:46:29Z</dcterms:modified>
</cp:coreProperties>
</file>